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2" r:id="rId9"/>
    <p:sldId id="266" r:id="rId10"/>
    <p:sldId id="267" r:id="rId11"/>
    <p:sldId id="265" r:id="rId12"/>
    <p:sldId id="264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908F84-0999-4C66-9352-DAA20E21C46E}" type="doc">
      <dgm:prSet loTypeId="urn:microsoft.com/office/officeart/2005/8/layout/hierarchy1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43E19C3A-0A91-42A7-AB2A-BB39308398D1}">
      <dgm:prSet phldrT="[Текст]" custT="1"/>
      <dgm:spPr/>
      <dgm:t>
        <a:bodyPr/>
        <a:lstStyle/>
        <a:p>
          <a:r>
            <a:rPr lang="ru-RU" sz="1600" dirty="0" smtClean="0"/>
            <a:t>Гидросфера</a:t>
          </a:r>
          <a:endParaRPr lang="ru-RU" sz="1600" dirty="0"/>
        </a:p>
      </dgm:t>
    </dgm:pt>
    <dgm:pt modelId="{772BB343-49FC-4D84-AFF8-AEBD67A1F35D}" type="parTrans" cxnId="{5E69AB42-764D-4C99-B952-D2BAD338B962}">
      <dgm:prSet/>
      <dgm:spPr/>
      <dgm:t>
        <a:bodyPr/>
        <a:lstStyle/>
        <a:p>
          <a:endParaRPr lang="ru-RU"/>
        </a:p>
      </dgm:t>
    </dgm:pt>
    <dgm:pt modelId="{51C27885-AFFE-4A38-BF33-55FEAB16C946}" type="sibTrans" cxnId="{5E69AB42-764D-4C99-B952-D2BAD338B962}">
      <dgm:prSet/>
      <dgm:spPr/>
      <dgm:t>
        <a:bodyPr/>
        <a:lstStyle/>
        <a:p>
          <a:endParaRPr lang="ru-RU"/>
        </a:p>
      </dgm:t>
    </dgm:pt>
    <dgm:pt modelId="{A48866AC-8D41-487C-999C-63EF7DDB8762}">
      <dgm:prSet phldrT="[Текст]" custT="1"/>
      <dgm:spPr/>
      <dgm:t>
        <a:bodyPr/>
        <a:lstStyle/>
        <a:p>
          <a:r>
            <a:rPr lang="ru-RU" sz="1400" dirty="0" smtClean="0"/>
            <a:t>Воды атмосферы</a:t>
          </a:r>
          <a:endParaRPr lang="ru-RU" sz="1400" dirty="0"/>
        </a:p>
      </dgm:t>
    </dgm:pt>
    <dgm:pt modelId="{05387A5C-96F7-42C3-A9BA-D83D3F312B20}" type="parTrans" cxnId="{12F1F962-5A06-49BB-8AB9-7EB245FE9F06}">
      <dgm:prSet/>
      <dgm:spPr/>
      <dgm:t>
        <a:bodyPr/>
        <a:lstStyle/>
        <a:p>
          <a:endParaRPr lang="ru-RU"/>
        </a:p>
      </dgm:t>
    </dgm:pt>
    <dgm:pt modelId="{5BEEFAAB-DA64-4494-9A85-E52F72FCF5C4}" type="sibTrans" cxnId="{12F1F962-5A06-49BB-8AB9-7EB245FE9F06}">
      <dgm:prSet/>
      <dgm:spPr/>
      <dgm:t>
        <a:bodyPr/>
        <a:lstStyle/>
        <a:p>
          <a:endParaRPr lang="ru-RU"/>
        </a:p>
      </dgm:t>
    </dgm:pt>
    <dgm:pt modelId="{5B93443F-3611-4035-A8CB-01323D77EFD3}">
      <dgm:prSet phldrT="[Текст]" custT="1"/>
      <dgm:spPr/>
      <dgm:t>
        <a:bodyPr/>
        <a:lstStyle/>
        <a:p>
          <a:r>
            <a:rPr lang="ru-RU" sz="1400" dirty="0" smtClean="0"/>
            <a:t>Воды суши</a:t>
          </a:r>
          <a:endParaRPr lang="ru-RU" sz="1400" dirty="0"/>
        </a:p>
      </dgm:t>
    </dgm:pt>
    <dgm:pt modelId="{52D81200-36C3-44C5-9B73-F3CBE5092DB5}" type="parTrans" cxnId="{85507732-DA0E-4091-89E0-1CE6AC654191}">
      <dgm:prSet/>
      <dgm:spPr/>
      <dgm:t>
        <a:bodyPr/>
        <a:lstStyle/>
        <a:p>
          <a:endParaRPr lang="ru-RU"/>
        </a:p>
      </dgm:t>
    </dgm:pt>
    <dgm:pt modelId="{7684DFB3-8D4E-465D-A4AF-267700B09BB1}" type="sibTrans" cxnId="{85507732-DA0E-4091-89E0-1CE6AC654191}">
      <dgm:prSet/>
      <dgm:spPr/>
      <dgm:t>
        <a:bodyPr/>
        <a:lstStyle/>
        <a:p>
          <a:endParaRPr lang="ru-RU"/>
        </a:p>
      </dgm:t>
    </dgm:pt>
    <dgm:pt modelId="{89CE463E-D6A4-4705-9A43-91247A06899E}">
      <dgm:prSet custT="1"/>
      <dgm:spPr/>
      <dgm:t>
        <a:bodyPr/>
        <a:lstStyle/>
        <a:p>
          <a:r>
            <a:rPr lang="ru-RU" sz="1400" dirty="0" smtClean="0"/>
            <a:t>Мировой океан 96%</a:t>
          </a:r>
          <a:endParaRPr lang="ru-RU" sz="1400" dirty="0"/>
        </a:p>
      </dgm:t>
    </dgm:pt>
    <dgm:pt modelId="{136A12C1-3E9E-48A3-AE00-C2BF5960816C}" type="parTrans" cxnId="{7C0F018B-2F6C-4681-A047-A4C6D0C2B72E}">
      <dgm:prSet/>
      <dgm:spPr/>
      <dgm:t>
        <a:bodyPr/>
        <a:lstStyle/>
        <a:p>
          <a:endParaRPr lang="ru-RU"/>
        </a:p>
      </dgm:t>
    </dgm:pt>
    <dgm:pt modelId="{19797A84-9E7C-4BA4-95BA-596C491B66F3}" type="sibTrans" cxnId="{7C0F018B-2F6C-4681-A047-A4C6D0C2B72E}">
      <dgm:prSet/>
      <dgm:spPr/>
      <dgm:t>
        <a:bodyPr/>
        <a:lstStyle/>
        <a:p>
          <a:endParaRPr lang="ru-RU"/>
        </a:p>
      </dgm:t>
    </dgm:pt>
    <dgm:pt modelId="{C06E0E40-42E9-40E0-96D0-10CCEA187A38}">
      <dgm:prSet custT="1"/>
      <dgm:spPr/>
      <dgm:t>
        <a:bodyPr/>
        <a:lstStyle/>
        <a:p>
          <a:r>
            <a:rPr lang="ru-RU" sz="1400" dirty="0" smtClean="0"/>
            <a:t>Тихий океан;</a:t>
          </a:r>
        </a:p>
        <a:p>
          <a:r>
            <a:rPr lang="ru-RU" sz="1400" dirty="0" smtClean="0"/>
            <a:t>Атлантический океан;</a:t>
          </a:r>
        </a:p>
        <a:p>
          <a:r>
            <a:rPr lang="ru-RU" sz="1400" dirty="0" smtClean="0"/>
            <a:t>Индийский океан;</a:t>
          </a:r>
        </a:p>
        <a:p>
          <a:r>
            <a:rPr lang="ru-RU" sz="1400" dirty="0" smtClean="0"/>
            <a:t>Северный Ледовитый океан</a:t>
          </a:r>
          <a:endParaRPr lang="ru-RU" sz="1400" dirty="0"/>
        </a:p>
      </dgm:t>
    </dgm:pt>
    <dgm:pt modelId="{1780D00A-A9AA-498B-9CAC-E4EC65162739}" type="parTrans" cxnId="{5E5DECC6-E545-428C-BF12-AEFC8DA9BE63}">
      <dgm:prSet/>
      <dgm:spPr/>
      <dgm:t>
        <a:bodyPr/>
        <a:lstStyle/>
        <a:p>
          <a:endParaRPr lang="ru-RU"/>
        </a:p>
      </dgm:t>
    </dgm:pt>
    <dgm:pt modelId="{BBAA8255-F3C6-4321-8955-E235BB8B4234}" type="sibTrans" cxnId="{5E5DECC6-E545-428C-BF12-AEFC8DA9BE63}">
      <dgm:prSet/>
      <dgm:spPr/>
      <dgm:t>
        <a:bodyPr/>
        <a:lstStyle/>
        <a:p>
          <a:endParaRPr lang="ru-RU"/>
        </a:p>
      </dgm:t>
    </dgm:pt>
    <dgm:pt modelId="{3993FED3-B724-4F15-9EDC-8FA91CBCF15A}">
      <dgm:prSet/>
      <dgm:spPr/>
      <dgm:t>
        <a:bodyPr/>
        <a:lstStyle/>
        <a:p>
          <a:r>
            <a:rPr lang="ru-RU" dirty="0" smtClean="0"/>
            <a:t>Ледники;</a:t>
          </a:r>
        </a:p>
        <a:p>
          <a:r>
            <a:rPr lang="ru-RU" dirty="0" smtClean="0"/>
            <a:t>Подземные воды;</a:t>
          </a:r>
        </a:p>
        <a:p>
          <a:r>
            <a:rPr lang="ru-RU" dirty="0" smtClean="0"/>
            <a:t>Реки;</a:t>
          </a:r>
        </a:p>
        <a:p>
          <a:r>
            <a:rPr lang="ru-RU" dirty="0" smtClean="0"/>
            <a:t>Озера;</a:t>
          </a:r>
        </a:p>
        <a:p>
          <a:r>
            <a:rPr lang="ru-RU" dirty="0" smtClean="0"/>
            <a:t>Болота</a:t>
          </a:r>
          <a:endParaRPr lang="ru-RU" dirty="0"/>
        </a:p>
      </dgm:t>
    </dgm:pt>
    <dgm:pt modelId="{19F81C9F-42B3-43C3-AE1C-56498BA14778}" type="parTrans" cxnId="{1022C836-55B3-4C5F-BB9D-0F85CBC137DB}">
      <dgm:prSet/>
      <dgm:spPr/>
      <dgm:t>
        <a:bodyPr/>
        <a:lstStyle/>
        <a:p>
          <a:endParaRPr lang="ru-RU"/>
        </a:p>
      </dgm:t>
    </dgm:pt>
    <dgm:pt modelId="{3FC16986-B6A8-4516-A269-26FDC47C5E3B}" type="sibTrans" cxnId="{1022C836-55B3-4C5F-BB9D-0F85CBC137DB}">
      <dgm:prSet/>
      <dgm:spPr/>
      <dgm:t>
        <a:bodyPr/>
        <a:lstStyle/>
        <a:p>
          <a:endParaRPr lang="ru-RU"/>
        </a:p>
      </dgm:t>
    </dgm:pt>
    <dgm:pt modelId="{5BD280EE-5BFF-4DBA-8C5C-B10B113FE2E3}" type="pres">
      <dgm:prSet presAssocID="{31908F84-0999-4C66-9352-DAA20E21C46E}" presName="hierChild1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173E049-739D-4456-A97B-2E620FBD97D1}" type="pres">
      <dgm:prSet presAssocID="{43E19C3A-0A91-42A7-AB2A-BB39308398D1}" presName="hierRoot1" presStyleCnt="0"/>
      <dgm:spPr/>
      <dgm:t>
        <a:bodyPr/>
        <a:lstStyle/>
        <a:p>
          <a:endParaRPr lang="ru-RU"/>
        </a:p>
      </dgm:t>
    </dgm:pt>
    <dgm:pt modelId="{A38EABF9-EC82-4A05-9F55-281FFD844B42}" type="pres">
      <dgm:prSet presAssocID="{43E19C3A-0A91-42A7-AB2A-BB39308398D1}" presName="composite" presStyleCnt="0"/>
      <dgm:spPr/>
      <dgm:t>
        <a:bodyPr/>
        <a:lstStyle/>
        <a:p>
          <a:endParaRPr lang="ru-RU"/>
        </a:p>
      </dgm:t>
    </dgm:pt>
    <dgm:pt modelId="{BC58F6B0-945B-40AF-9711-2943DDEF0C17}" type="pres">
      <dgm:prSet presAssocID="{43E19C3A-0A91-42A7-AB2A-BB39308398D1}" presName="background" presStyleLbl="node0" presStyleIdx="0" presStyleCnt="1"/>
      <dgm:spPr/>
      <dgm:t>
        <a:bodyPr/>
        <a:lstStyle/>
        <a:p>
          <a:endParaRPr lang="ru-RU"/>
        </a:p>
      </dgm:t>
    </dgm:pt>
    <dgm:pt modelId="{8863B039-EB6C-41D5-AA8E-77655A5417A9}" type="pres">
      <dgm:prSet presAssocID="{43E19C3A-0A91-42A7-AB2A-BB39308398D1}" presName="text" presStyleLbl="fgAcc0" presStyleIdx="0" presStyleCnt="1" custLinFactNeighborX="4404" custLinFactNeighborY="-286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AAD04A-3359-47AD-AF0F-F0C2C74A7ABE}" type="pres">
      <dgm:prSet presAssocID="{43E19C3A-0A91-42A7-AB2A-BB39308398D1}" presName="hierChild2" presStyleCnt="0"/>
      <dgm:spPr/>
      <dgm:t>
        <a:bodyPr/>
        <a:lstStyle/>
        <a:p>
          <a:endParaRPr lang="ru-RU"/>
        </a:p>
      </dgm:t>
    </dgm:pt>
    <dgm:pt modelId="{23808F2C-9E6F-4705-ADDB-E0A00DF977E1}" type="pres">
      <dgm:prSet presAssocID="{05387A5C-96F7-42C3-A9BA-D83D3F312B20}" presName="Name10" presStyleLbl="parChTrans1D2" presStyleIdx="0" presStyleCnt="3"/>
      <dgm:spPr/>
      <dgm:t>
        <a:bodyPr/>
        <a:lstStyle/>
        <a:p>
          <a:endParaRPr lang="ru-RU"/>
        </a:p>
      </dgm:t>
    </dgm:pt>
    <dgm:pt modelId="{8888F154-582C-4DC4-9E23-0BA97529999A}" type="pres">
      <dgm:prSet presAssocID="{A48866AC-8D41-487C-999C-63EF7DDB8762}" presName="hierRoot2" presStyleCnt="0"/>
      <dgm:spPr/>
      <dgm:t>
        <a:bodyPr/>
        <a:lstStyle/>
        <a:p>
          <a:endParaRPr lang="ru-RU"/>
        </a:p>
      </dgm:t>
    </dgm:pt>
    <dgm:pt modelId="{991C619E-784F-4D32-A002-C4C3C9D21963}" type="pres">
      <dgm:prSet presAssocID="{A48866AC-8D41-487C-999C-63EF7DDB8762}" presName="composite2" presStyleCnt="0"/>
      <dgm:spPr/>
      <dgm:t>
        <a:bodyPr/>
        <a:lstStyle/>
        <a:p>
          <a:endParaRPr lang="ru-RU"/>
        </a:p>
      </dgm:t>
    </dgm:pt>
    <dgm:pt modelId="{D92CB130-6A53-48AD-81A1-DE1125CFC6A7}" type="pres">
      <dgm:prSet presAssocID="{A48866AC-8D41-487C-999C-63EF7DDB8762}" presName="background2" presStyleLbl="node2" presStyleIdx="0" presStyleCnt="3"/>
      <dgm:spPr/>
      <dgm:t>
        <a:bodyPr/>
        <a:lstStyle/>
        <a:p>
          <a:endParaRPr lang="ru-RU"/>
        </a:p>
      </dgm:t>
    </dgm:pt>
    <dgm:pt modelId="{8233A4F9-2CA0-409C-A8E5-92E0B92E6830}" type="pres">
      <dgm:prSet presAssocID="{A48866AC-8D41-487C-999C-63EF7DDB8762}" presName="text2" presStyleLbl="fgAcc2" presStyleIdx="0" presStyleCnt="3" custLinFactNeighborX="-2502" custLinFactNeighborY="-533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F4B133-840D-4987-8B77-AF9E7C36DE36}" type="pres">
      <dgm:prSet presAssocID="{A48866AC-8D41-487C-999C-63EF7DDB8762}" presName="hierChild3" presStyleCnt="0"/>
      <dgm:spPr/>
      <dgm:t>
        <a:bodyPr/>
        <a:lstStyle/>
        <a:p>
          <a:endParaRPr lang="ru-RU"/>
        </a:p>
      </dgm:t>
    </dgm:pt>
    <dgm:pt modelId="{78DAE52B-EA5A-4188-B384-94073D87192C}" type="pres">
      <dgm:prSet presAssocID="{52D81200-36C3-44C5-9B73-F3CBE5092DB5}" presName="Name10" presStyleLbl="parChTrans1D2" presStyleIdx="1" presStyleCnt="3"/>
      <dgm:spPr/>
      <dgm:t>
        <a:bodyPr/>
        <a:lstStyle/>
        <a:p>
          <a:endParaRPr lang="ru-RU"/>
        </a:p>
      </dgm:t>
    </dgm:pt>
    <dgm:pt modelId="{F5A10A7B-EEC2-4DBF-9612-AB09AB414732}" type="pres">
      <dgm:prSet presAssocID="{5B93443F-3611-4035-A8CB-01323D77EFD3}" presName="hierRoot2" presStyleCnt="0"/>
      <dgm:spPr/>
      <dgm:t>
        <a:bodyPr/>
        <a:lstStyle/>
        <a:p>
          <a:endParaRPr lang="ru-RU"/>
        </a:p>
      </dgm:t>
    </dgm:pt>
    <dgm:pt modelId="{91447E0A-A1D4-4DFB-B814-8F9DD373CBFF}" type="pres">
      <dgm:prSet presAssocID="{5B93443F-3611-4035-A8CB-01323D77EFD3}" presName="composite2" presStyleCnt="0"/>
      <dgm:spPr/>
      <dgm:t>
        <a:bodyPr/>
        <a:lstStyle/>
        <a:p>
          <a:endParaRPr lang="ru-RU"/>
        </a:p>
      </dgm:t>
    </dgm:pt>
    <dgm:pt modelId="{A62D03E0-1DEA-428E-9AE5-A0E7DCD6D5A4}" type="pres">
      <dgm:prSet presAssocID="{5B93443F-3611-4035-A8CB-01323D77EFD3}" presName="background2" presStyleLbl="node2" presStyleIdx="1" presStyleCnt="3"/>
      <dgm:spPr/>
      <dgm:t>
        <a:bodyPr/>
        <a:lstStyle/>
        <a:p>
          <a:endParaRPr lang="ru-RU"/>
        </a:p>
      </dgm:t>
    </dgm:pt>
    <dgm:pt modelId="{5C209DF5-6497-45F3-8C4C-CBE39E2D408F}" type="pres">
      <dgm:prSet presAssocID="{5B93443F-3611-4035-A8CB-01323D77EFD3}" presName="text2" presStyleLbl="fgAcc2" presStyleIdx="1" presStyleCnt="3" custLinFactNeighborX="1201" custLinFactNeighborY="-483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8C8C89-0060-4B7A-B958-29251F5C92A9}" type="pres">
      <dgm:prSet presAssocID="{5B93443F-3611-4035-A8CB-01323D77EFD3}" presName="hierChild3" presStyleCnt="0"/>
      <dgm:spPr/>
      <dgm:t>
        <a:bodyPr/>
        <a:lstStyle/>
        <a:p>
          <a:endParaRPr lang="ru-RU"/>
        </a:p>
      </dgm:t>
    </dgm:pt>
    <dgm:pt modelId="{C8EAA332-16D1-4C01-8809-F02E840F1E93}" type="pres">
      <dgm:prSet presAssocID="{19F81C9F-42B3-43C3-AE1C-56498BA14778}" presName="Name17" presStyleLbl="parChTrans1D3" presStyleIdx="0" presStyleCnt="2"/>
      <dgm:spPr/>
      <dgm:t>
        <a:bodyPr/>
        <a:lstStyle/>
        <a:p>
          <a:endParaRPr lang="ru-RU"/>
        </a:p>
      </dgm:t>
    </dgm:pt>
    <dgm:pt modelId="{1BA02CEF-971A-40BC-BD7B-600FB68C36B2}" type="pres">
      <dgm:prSet presAssocID="{3993FED3-B724-4F15-9EDC-8FA91CBCF15A}" presName="hierRoot3" presStyleCnt="0"/>
      <dgm:spPr/>
      <dgm:t>
        <a:bodyPr/>
        <a:lstStyle/>
        <a:p>
          <a:endParaRPr lang="ru-RU"/>
        </a:p>
      </dgm:t>
    </dgm:pt>
    <dgm:pt modelId="{72ABF9E5-5592-408E-8195-362B43651898}" type="pres">
      <dgm:prSet presAssocID="{3993FED3-B724-4F15-9EDC-8FA91CBCF15A}" presName="composite3" presStyleCnt="0"/>
      <dgm:spPr/>
      <dgm:t>
        <a:bodyPr/>
        <a:lstStyle/>
        <a:p>
          <a:endParaRPr lang="ru-RU"/>
        </a:p>
      </dgm:t>
    </dgm:pt>
    <dgm:pt modelId="{5A576655-B574-4184-83B3-0EA7708F5490}" type="pres">
      <dgm:prSet presAssocID="{3993FED3-B724-4F15-9EDC-8FA91CBCF15A}" presName="background3" presStyleLbl="node3" presStyleIdx="0" presStyleCnt="2"/>
      <dgm:spPr/>
      <dgm:t>
        <a:bodyPr/>
        <a:lstStyle/>
        <a:p>
          <a:endParaRPr lang="ru-RU"/>
        </a:p>
      </dgm:t>
    </dgm:pt>
    <dgm:pt modelId="{A4CBFF22-3C72-4AD8-9960-E2E620ADE0D2}" type="pres">
      <dgm:prSet presAssocID="{3993FED3-B724-4F15-9EDC-8FA91CBCF15A}" presName="text3" presStyleLbl="fgAcc3" presStyleIdx="0" presStyleCnt="2" custScaleY="188843" custLinFactNeighborX="531" custLinFactNeighborY="-302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EE0122-8704-4796-B6A5-B84D7BCE4458}" type="pres">
      <dgm:prSet presAssocID="{3993FED3-B724-4F15-9EDC-8FA91CBCF15A}" presName="hierChild4" presStyleCnt="0"/>
      <dgm:spPr/>
      <dgm:t>
        <a:bodyPr/>
        <a:lstStyle/>
        <a:p>
          <a:endParaRPr lang="ru-RU"/>
        </a:p>
      </dgm:t>
    </dgm:pt>
    <dgm:pt modelId="{165E3454-5ACA-4497-A450-38707702D160}" type="pres">
      <dgm:prSet presAssocID="{136A12C1-3E9E-48A3-AE00-C2BF5960816C}" presName="Name10" presStyleLbl="parChTrans1D2" presStyleIdx="2" presStyleCnt="3"/>
      <dgm:spPr/>
      <dgm:t>
        <a:bodyPr/>
        <a:lstStyle/>
        <a:p>
          <a:endParaRPr lang="ru-RU"/>
        </a:p>
      </dgm:t>
    </dgm:pt>
    <dgm:pt modelId="{40A9A5C1-C2F3-44EF-BB75-20EECE5C0D14}" type="pres">
      <dgm:prSet presAssocID="{89CE463E-D6A4-4705-9A43-91247A06899E}" presName="hierRoot2" presStyleCnt="0"/>
      <dgm:spPr/>
      <dgm:t>
        <a:bodyPr/>
        <a:lstStyle/>
        <a:p>
          <a:endParaRPr lang="ru-RU"/>
        </a:p>
      </dgm:t>
    </dgm:pt>
    <dgm:pt modelId="{017DF74C-07A5-4E11-8EB6-EB01E48EE6A4}" type="pres">
      <dgm:prSet presAssocID="{89CE463E-D6A4-4705-9A43-91247A06899E}" presName="composite2" presStyleCnt="0"/>
      <dgm:spPr/>
      <dgm:t>
        <a:bodyPr/>
        <a:lstStyle/>
        <a:p>
          <a:endParaRPr lang="ru-RU"/>
        </a:p>
      </dgm:t>
    </dgm:pt>
    <dgm:pt modelId="{28E8E870-46A2-4C60-B6C2-8E0557027FDF}" type="pres">
      <dgm:prSet presAssocID="{89CE463E-D6A4-4705-9A43-91247A06899E}" presName="background2" presStyleLbl="node2" presStyleIdx="2" presStyleCnt="3"/>
      <dgm:spPr/>
      <dgm:t>
        <a:bodyPr/>
        <a:lstStyle/>
        <a:p>
          <a:endParaRPr lang="ru-RU"/>
        </a:p>
      </dgm:t>
    </dgm:pt>
    <dgm:pt modelId="{35684B8E-921B-414A-8C72-ABC37AFC8B12}" type="pres">
      <dgm:prSet presAssocID="{89CE463E-D6A4-4705-9A43-91247A06899E}" presName="text2" presStyleLbl="fgAcc2" presStyleIdx="2" presStyleCnt="3" custLinFactNeighborX="4905" custLinFactNeighborY="-533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4FED56-7689-429C-8EB5-E81D4C0676A9}" type="pres">
      <dgm:prSet presAssocID="{89CE463E-D6A4-4705-9A43-91247A06899E}" presName="hierChild3" presStyleCnt="0"/>
      <dgm:spPr/>
      <dgm:t>
        <a:bodyPr/>
        <a:lstStyle/>
        <a:p>
          <a:endParaRPr lang="ru-RU"/>
        </a:p>
      </dgm:t>
    </dgm:pt>
    <dgm:pt modelId="{8FE3724A-D206-41BF-A497-356A17CF28CC}" type="pres">
      <dgm:prSet presAssocID="{1780D00A-A9AA-498B-9CAC-E4EC65162739}" presName="Name17" presStyleLbl="parChTrans1D3" presStyleIdx="1" presStyleCnt="2"/>
      <dgm:spPr/>
      <dgm:t>
        <a:bodyPr/>
        <a:lstStyle/>
        <a:p>
          <a:endParaRPr lang="ru-RU"/>
        </a:p>
      </dgm:t>
    </dgm:pt>
    <dgm:pt modelId="{4E883976-1807-4E04-87C1-E3A6585AECFD}" type="pres">
      <dgm:prSet presAssocID="{C06E0E40-42E9-40E0-96D0-10CCEA187A38}" presName="hierRoot3" presStyleCnt="0"/>
      <dgm:spPr/>
      <dgm:t>
        <a:bodyPr/>
        <a:lstStyle/>
        <a:p>
          <a:endParaRPr lang="ru-RU"/>
        </a:p>
      </dgm:t>
    </dgm:pt>
    <dgm:pt modelId="{0492B1B1-D4E4-4E36-B9C1-E904120CEA95}" type="pres">
      <dgm:prSet presAssocID="{C06E0E40-42E9-40E0-96D0-10CCEA187A38}" presName="composite3" presStyleCnt="0"/>
      <dgm:spPr/>
      <dgm:t>
        <a:bodyPr/>
        <a:lstStyle/>
        <a:p>
          <a:endParaRPr lang="ru-RU"/>
        </a:p>
      </dgm:t>
    </dgm:pt>
    <dgm:pt modelId="{2849ED80-A477-4C1B-BD70-69BBD55D753B}" type="pres">
      <dgm:prSet presAssocID="{C06E0E40-42E9-40E0-96D0-10CCEA187A38}" presName="background3" presStyleLbl="node3" presStyleIdx="1" presStyleCnt="2"/>
      <dgm:spPr/>
      <dgm:t>
        <a:bodyPr/>
        <a:lstStyle/>
        <a:p>
          <a:endParaRPr lang="ru-RU"/>
        </a:p>
      </dgm:t>
    </dgm:pt>
    <dgm:pt modelId="{18FDDCFC-CB81-4192-AFB4-414EDD973E9C}" type="pres">
      <dgm:prSet presAssocID="{C06E0E40-42E9-40E0-96D0-10CCEA187A38}" presName="text3" presStyleLbl="fgAcc3" presStyleIdx="1" presStyleCnt="2" custScaleY="195103" custLinFactNeighborX="-48277" custLinFactNeighborY="-302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BEDFAD-FB93-492B-B38B-DD323F0C0725}" type="pres">
      <dgm:prSet presAssocID="{C06E0E40-42E9-40E0-96D0-10CCEA187A38}" presName="hierChild4" presStyleCnt="0"/>
      <dgm:spPr/>
      <dgm:t>
        <a:bodyPr/>
        <a:lstStyle/>
        <a:p>
          <a:endParaRPr lang="ru-RU"/>
        </a:p>
      </dgm:t>
    </dgm:pt>
  </dgm:ptLst>
  <dgm:cxnLst>
    <dgm:cxn modelId="{12F1F962-5A06-49BB-8AB9-7EB245FE9F06}" srcId="{43E19C3A-0A91-42A7-AB2A-BB39308398D1}" destId="{A48866AC-8D41-487C-999C-63EF7DDB8762}" srcOrd="0" destOrd="0" parTransId="{05387A5C-96F7-42C3-A9BA-D83D3F312B20}" sibTransId="{5BEEFAAB-DA64-4494-9A85-E52F72FCF5C4}"/>
    <dgm:cxn modelId="{90BAF250-BC3D-43E2-B495-383A57D9AFDF}" type="presOf" srcId="{A48866AC-8D41-487C-999C-63EF7DDB8762}" destId="{8233A4F9-2CA0-409C-A8E5-92E0B92E6830}" srcOrd="0" destOrd="0" presId="urn:microsoft.com/office/officeart/2005/8/layout/hierarchy1"/>
    <dgm:cxn modelId="{6374596D-576A-4FD6-813D-8975E0D786B6}" type="presOf" srcId="{19F81C9F-42B3-43C3-AE1C-56498BA14778}" destId="{C8EAA332-16D1-4C01-8809-F02E840F1E93}" srcOrd="0" destOrd="0" presId="urn:microsoft.com/office/officeart/2005/8/layout/hierarchy1"/>
    <dgm:cxn modelId="{F97FEB56-4EF1-49B3-A253-94E229DC1619}" type="presOf" srcId="{43E19C3A-0A91-42A7-AB2A-BB39308398D1}" destId="{8863B039-EB6C-41D5-AA8E-77655A5417A9}" srcOrd="0" destOrd="0" presId="urn:microsoft.com/office/officeart/2005/8/layout/hierarchy1"/>
    <dgm:cxn modelId="{1022C836-55B3-4C5F-BB9D-0F85CBC137DB}" srcId="{5B93443F-3611-4035-A8CB-01323D77EFD3}" destId="{3993FED3-B724-4F15-9EDC-8FA91CBCF15A}" srcOrd="0" destOrd="0" parTransId="{19F81C9F-42B3-43C3-AE1C-56498BA14778}" sibTransId="{3FC16986-B6A8-4516-A269-26FDC47C5E3B}"/>
    <dgm:cxn modelId="{1C0271D6-268E-4991-930B-993B98952797}" type="presOf" srcId="{31908F84-0999-4C66-9352-DAA20E21C46E}" destId="{5BD280EE-5BFF-4DBA-8C5C-B10B113FE2E3}" srcOrd="0" destOrd="0" presId="urn:microsoft.com/office/officeart/2005/8/layout/hierarchy1"/>
    <dgm:cxn modelId="{5E5DECC6-E545-428C-BF12-AEFC8DA9BE63}" srcId="{89CE463E-D6A4-4705-9A43-91247A06899E}" destId="{C06E0E40-42E9-40E0-96D0-10CCEA187A38}" srcOrd="0" destOrd="0" parTransId="{1780D00A-A9AA-498B-9CAC-E4EC65162739}" sibTransId="{BBAA8255-F3C6-4321-8955-E235BB8B4234}"/>
    <dgm:cxn modelId="{7C0F018B-2F6C-4681-A047-A4C6D0C2B72E}" srcId="{43E19C3A-0A91-42A7-AB2A-BB39308398D1}" destId="{89CE463E-D6A4-4705-9A43-91247A06899E}" srcOrd="2" destOrd="0" parTransId="{136A12C1-3E9E-48A3-AE00-C2BF5960816C}" sibTransId="{19797A84-9E7C-4BA4-95BA-596C491B66F3}"/>
    <dgm:cxn modelId="{0A598E74-3E8E-46CD-84B5-DB52A1B7EC9C}" type="presOf" srcId="{89CE463E-D6A4-4705-9A43-91247A06899E}" destId="{35684B8E-921B-414A-8C72-ABC37AFC8B12}" srcOrd="0" destOrd="0" presId="urn:microsoft.com/office/officeart/2005/8/layout/hierarchy1"/>
    <dgm:cxn modelId="{FD625514-F7EA-4396-AA64-8EB1B8102573}" type="presOf" srcId="{136A12C1-3E9E-48A3-AE00-C2BF5960816C}" destId="{165E3454-5ACA-4497-A450-38707702D160}" srcOrd="0" destOrd="0" presId="urn:microsoft.com/office/officeart/2005/8/layout/hierarchy1"/>
    <dgm:cxn modelId="{8BD587ED-AA3C-4511-8EEB-F4915D48EB35}" type="presOf" srcId="{52D81200-36C3-44C5-9B73-F3CBE5092DB5}" destId="{78DAE52B-EA5A-4188-B384-94073D87192C}" srcOrd="0" destOrd="0" presId="urn:microsoft.com/office/officeart/2005/8/layout/hierarchy1"/>
    <dgm:cxn modelId="{7C0F060A-9C35-4F71-AF86-7CA0D14C0E5D}" type="presOf" srcId="{05387A5C-96F7-42C3-A9BA-D83D3F312B20}" destId="{23808F2C-9E6F-4705-ADDB-E0A00DF977E1}" srcOrd="0" destOrd="0" presId="urn:microsoft.com/office/officeart/2005/8/layout/hierarchy1"/>
    <dgm:cxn modelId="{5E69AB42-764D-4C99-B952-D2BAD338B962}" srcId="{31908F84-0999-4C66-9352-DAA20E21C46E}" destId="{43E19C3A-0A91-42A7-AB2A-BB39308398D1}" srcOrd="0" destOrd="0" parTransId="{772BB343-49FC-4D84-AFF8-AEBD67A1F35D}" sibTransId="{51C27885-AFFE-4A38-BF33-55FEAB16C946}"/>
    <dgm:cxn modelId="{85507732-DA0E-4091-89E0-1CE6AC654191}" srcId="{43E19C3A-0A91-42A7-AB2A-BB39308398D1}" destId="{5B93443F-3611-4035-A8CB-01323D77EFD3}" srcOrd="1" destOrd="0" parTransId="{52D81200-36C3-44C5-9B73-F3CBE5092DB5}" sibTransId="{7684DFB3-8D4E-465D-A4AF-267700B09BB1}"/>
    <dgm:cxn modelId="{54A84706-4BB1-482F-ADE7-45CCB978075A}" type="presOf" srcId="{C06E0E40-42E9-40E0-96D0-10CCEA187A38}" destId="{18FDDCFC-CB81-4192-AFB4-414EDD973E9C}" srcOrd="0" destOrd="0" presId="urn:microsoft.com/office/officeart/2005/8/layout/hierarchy1"/>
    <dgm:cxn modelId="{21EF5295-58D9-4522-9E24-B0109E965F43}" type="presOf" srcId="{5B93443F-3611-4035-A8CB-01323D77EFD3}" destId="{5C209DF5-6497-45F3-8C4C-CBE39E2D408F}" srcOrd="0" destOrd="0" presId="urn:microsoft.com/office/officeart/2005/8/layout/hierarchy1"/>
    <dgm:cxn modelId="{36816290-3670-4C43-9B87-503D6DAEFC7B}" type="presOf" srcId="{1780D00A-A9AA-498B-9CAC-E4EC65162739}" destId="{8FE3724A-D206-41BF-A497-356A17CF28CC}" srcOrd="0" destOrd="0" presId="urn:microsoft.com/office/officeart/2005/8/layout/hierarchy1"/>
    <dgm:cxn modelId="{7F2D1382-1B2B-4422-99A4-A6DF13DCF540}" type="presOf" srcId="{3993FED3-B724-4F15-9EDC-8FA91CBCF15A}" destId="{A4CBFF22-3C72-4AD8-9960-E2E620ADE0D2}" srcOrd="0" destOrd="0" presId="urn:microsoft.com/office/officeart/2005/8/layout/hierarchy1"/>
    <dgm:cxn modelId="{66E5C045-38F8-4B1A-944C-05045CD90655}" type="presParOf" srcId="{5BD280EE-5BFF-4DBA-8C5C-B10B113FE2E3}" destId="{D173E049-739D-4456-A97B-2E620FBD97D1}" srcOrd="0" destOrd="0" presId="urn:microsoft.com/office/officeart/2005/8/layout/hierarchy1"/>
    <dgm:cxn modelId="{8060AE56-35AB-417E-BF3E-54FE29D6A58A}" type="presParOf" srcId="{D173E049-739D-4456-A97B-2E620FBD97D1}" destId="{A38EABF9-EC82-4A05-9F55-281FFD844B42}" srcOrd="0" destOrd="0" presId="urn:microsoft.com/office/officeart/2005/8/layout/hierarchy1"/>
    <dgm:cxn modelId="{0A896D20-C795-4391-8653-0EDED12948BE}" type="presParOf" srcId="{A38EABF9-EC82-4A05-9F55-281FFD844B42}" destId="{BC58F6B0-945B-40AF-9711-2943DDEF0C17}" srcOrd="0" destOrd="0" presId="urn:microsoft.com/office/officeart/2005/8/layout/hierarchy1"/>
    <dgm:cxn modelId="{8A5D62DB-41E1-43F4-8022-DE5A13B0B38D}" type="presParOf" srcId="{A38EABF9-EC82-4A05-9F55-281FFD844B42}" destId="{8863B039-EB6C-41D5-AA8E-77655A5417A9}" srcOrd="1" destOrd="0" presId="urn:microsoft.com/office/officeart/2005/8/layout/hierarchy1"/>
    <dgm:cxn modelId="{50DC7350-352E-4CBF-8A18-D77C203EB487}" type="presParOf" srcId="{D173E049-739D-4456-A97B-2E620FBD97D1}" destId="{81AAD04A-3359-47AD-AF0F-F0C2C74A7ABE}" srcOrd="1" destOrd="0" presId="urn:microsoft.com/office/officeart/2005/8/layout/hierarchy1"/>
    <dgm:cxn modelId="{82259944-BA1C-4792-A9AF-60CF15DD7048}" type="presParOf" srcId="{81AAD04A-3359-47AD-AF0F-F0C2C74A7ABE}" destId="{23808F2C-9E6F-4705-ADDB-E0A00DF977E1}" srcOrd="0" destOrd="0" presId="urn:microsoft.com/office/officeart/2005/8/layout/hierarchy1"/>
    <dgm:cxn modelId="{90812C7E-EDFD-40E0-8CC2-CF63194AA7C6}" type="presParOf" srcId="{81AAD04A-3359-47AD-AF0F-F0C2C74A7ABE}" destId="{8888F154-582C-4DC4-9E23-0BA97529999A}" srcOrd="1" destOrd="0" presId="urn:microsoft.com/office/officeart/2005/8/layout/hierarchy1"/>
    <dgm:cxn modelId="{C13965A9-942C-48E5-98B5-8C57FF4417C6}" type="presParOf" srcId="{8888F154-582C-4DC4-9E23-0BA97529999A}" destId="{991C619E-784F-4D32-A002-C4C3C9D21963}" srcOrd="0" destOrd="0" presId="urn:microsoft.com/office/officeart/2005/8/layout/hierarchy1"/>
    <dgm:cxn modelId="{07E725F9-4508-40A2-8057-8C9682A5B28C}" type="presParOf" srcId="{991C619E-784F-4D32-A002-C4C3C9D21963}" destId="{D92CB130-6A53-48AD-81A1-DE1125CFC6A7}" srcOrd="0" destOrd="0" presId="urn:microsoft.com/office/officeart/2005/8/layout/hierarchy1"/>
    <dgm:cxn modelId="{512BF63C-DB91-4BDD-80CA-A9DD836B1C6A}" type="presParOf" srcId="{991C619E-784F-4D32-A002-C4C3C9D21963}" destId="{8233A4F9-2CA0-409C-A8E5-92E0B92E6830}" srcOrd="1" destOrd="0" presId="urn:microsoft.com/office/officeart/2005/8/layout/hierarchy1"/>
    <dgm:cxn modelId="{E4821B5B-B10D-4C8A-A8B9-3CFAACFF000D}" type="presParOf" srcId="{8888F154-582C-4DC4-9E23-0BA97529999A}" destId="{53F4B133-840D-4987-8B77-AF9E7C36DE36}" srcOrd="1" destOrd="0" presId="urn:microsoft.com/office/officeart/2005/8/layout/hierarchy1"/>
    <dgm:cxn modelId="{C303AAAA-C9D3-4462-9A7D-275A7D61BB4B}" type="presParOf" srcId="{81AAD04A-3359-47AD-AF0F-F0C2C74A7ABE}" destId="{78DAE52B-EA5A-4188-B384-94073D87192C}" srcOrd="2" destOrd="0" presId="urn:microsoft.com/office/officeart/2005/8/layout/hierarchy1"/>
    <dgm:cxn modelId="{6E3E295B-BA60-42CE-926D-8127043CD2AA}" type="presParOf" srcId="{81AAD04A-3359-47AD-AF0F-F0C2C74A7ABE}" destId="{F5A10A7B-EEC2-4DBF-9612-AB09AB414732}" srcOrd="3" destOrd="0" presId="urn:microsoft.com/office/officeart/2005/8/layout/hierarchy1"/>
    <dgm:cxn modelId="{C87FBCD5-EA9A-417F-9EF9-4012E6453E83}" type="presParOf" srcId="{F5A10A7B-EEC2-4DBF-9612-AB09AB414732}" destId="{91447E0A-A1D4-4DFB-B814-8F9DD373CBFF}" srcOrd="0" destOrd="0" presId="urn:microsoft.com/office/officeart/2005/8/layout/hierarchy1"/>
    <dgm:cxn modelId="{96ED0B83-7D2C-4F96-B3BC-151019A0183D}" type="presParOf" srcId="{91447E0A-A1D4-4DFB-B814-8F9DD373CBFF}" destId="{A62D03E0-1DEA-428E-9AE5-A0E7DCD6D5A4}" srcOrd="0" destOrd="0" presId="urn:microsoft.com/office/officeart/2005/8/layout/hierarchy1"/>
    <dgm:cxn modelId="{92312060-F9F0-40D3-89C9-0AB6C9D271FB}" type="presParOf" srcId="{91447E0A-A1D4-4DFB-B814-8F9DD373CBFF}" destId="{5C209DF5-6497-45F3-8C4C-CBE39E2D408F}" srcOrd="1" destOrd="0" presId="urn:microsoft.com/office/officeart/2005/8/layout/hierarchy1"/>
    <dgm:cxn modelId="{C7A6E8C8-05E9-4AC3-BC62-706DD9163BA6}" type="presParOf" srcId="{F5A10A7B-EEC2-4DBF-9612-AB09AB414732}" destId="{568C8C89-0060-4B7A-B958-29251F5C92A9}" srcOrd="1" destOrd="0" presId="urn:microsoft.com/office/officeart/2005/8/layout/hierarchy1"/>
    <dgm:cxn modelId="{BBF6187E-7899-4497-8E4A-7BDC7C9C1005}" type="presParOf" srcId="{568C8C89-0060-4B7A-B958-29251F5C92A9}" destId="{C8EAA332-16D1-4C01-8809-F02E840F1E93}" srcOrd="0" destOrd="0" presId="urn:microsoft.com/office/officeart/2005/8/layout/hierarchy1"/>
    <dgm:cxn modelId="{75FD2D78-779F-4765-9E20-15EFDA0E34BF}" type="presParOf" srcId="{568C8C89-0060-4B7A-B958-29251F5C92A9}" destId="{1BA02CEF-971A-40BC-BD7B-600FB68C36B2}" srcOrd="1" destOrd="0" presId="urn:microsoft.com/office/officeart/2005/8/layout/hierarchy1"/>
    <dgm:cxn modelId="{19C1DEE9-F673-4786-9D53-FDACDADEE12F}" type="presParOf" srcId="{1BA02CEF-971A-40BC-BD7B-600FB68C36B2}" destId="{72ABF9E5-5592-408E-8195-362B43651898}" srcOrd="0" destOrd="0" presId="urn:microsoft.com/office/officeart/2005/8/layout/hierarchy1"/>
    <dgm:cxn modelId="{4CD5A990-A131-4AAA-ADCA-AC457AB47BA4}" type="presParOf" srcId="{72ABF9E5-5592-408E-8195-362B43651898}" destId="{5A576655-B574-4184-83B3-0EA7708F5490}" srcOrd="0" destOrd="0" presId="urn:microsoft.com/office/officeart/2005/8/layout/hierarchy1"/>
    <dgm:cxn modelId="{716D5056-D773-4D54-8539-1EE0D507E96A}" type="presParOf" srcId="{72ABF9E5-5592-408E-8195-362B43651898}" destId="{A4CBFF22-3C72-4AD8-9960-E2E620ADE0D2}" srcOrd="1" destOrd="0" presId="urn:microsoft.com/office/officeart/2005/8/layout/hierarchy1"/>
    <dgm:cxn modelId="{8BE01461-7BDF-4D61-B386-10C10CF8CE88}" type="presParOf" srcId="{1BA02CEF-971A-40BC-BD7B-600FB68C36B2}" destId="{A8EE0122-8704-4796-B6A5-B84D7BCE4458}" srcOrd="1" destOrd="0" presId="urn:microsoft.com/office/officeart/2005/8/layout/hierarchy1"/>
    <dgm:cxn modelId="{84AF1F16-EC33-4F15-9C1E-09538B5623E3}" type="presParOf" srcId="{81AAD04A-3359-47AD-AF0F-F0C2C74A7ABE}" destId="{165E3454-5ACA-4497-A450-38707702D160}" srcOrd="4" destOrd="0" presId="urn:microsoft.com/office/officeart/2005/8/layout/hierarchy1"/>
    <dgm:cxn modelId="{F0F92E56-A210-4BD8-B99D-82CDD4E2AB28}" type="presParOf" srcId="{81AAD04A-3359-47AD-AF0F-F0C2C74A7ABE}" destId="{40A9A5C1-C2F3-44EF-BB75-20EECE5C0D14}" srcOrd="5" destOrd="0" presId="urn:microsoft.com/office/officeart/2005/8/layout/hierarchy1"/>
    <dgm:cxn modelId="{37F61F94-76D2-45A5-BFBE-4BBA83F87F89}" type="presParOf" srcId="{40A9A5C1-C2F3-44EF-BB75-20EECE5C0D14}" destId="{017DF74C-07A5-4E11-8EB6-EB01E48EE6A4}" srcOrd="0" destOrd="0" presId="urn:microsoft.com/office/officeart/2005/8/layout/hierarchy1"/>
    <dgm:cxn modelId="{4C594455-8B61-4881-B937-39E092B50944}" type="presParOf" srcId="{017DF74C-07A5-4E11-8EB6-EB01E48EE6A4}" destId="{28E8E870-46A2-4C60-B6C2-8E0557027FDF}" srcOrd="0" destOrd="0" presId="urn:microsoft.com/office/officeart/2005/8/layout/hierarchy1"/>
    <dgm:cxn modelId="{65A547C4-CDF6-487F-8B24-3BA4F0E4942B}" type="presParOf" srcId="{017DF74C-07A5-4E11-8EB6-EB01E48EE6A4}" destId="{35684B8E-921B-414A-8C72-ABC37AFC8B12}" srcOrd="1" destOrd="0" presId="urn:microsoft.com/office/officeart/2005/8/layout/hierarchy1"/>
    <dgm:cxn modelId="{644C0FD0-2883-46F8-9F05-14FC351EA6E4}" type="presParOf" srcId="{40A9A5C1-C2F3-44EF-BB75-20EECE5C0D14}" destId="{BA4FED56-7689-429C-8EB5-E81D4C0676A9}" srcOrd="1" destOrd="0" presId="urn:microsoft.com/office/officeart/2005/8/layout/hierarchy1"/>
    <dgm:cxn modelId="{20E8C23F-0B65-4048-B20D-E1C7745448C9}" type="presParOf" srcId="{BA4FED56-7689-429C-8EB5-E81D4C0676A9}" destId="{8FE3724A-D206-41BF-A497-356A17CF28CC}" srcOrd="0" destOrd="0" presId="urn:microsoft.com/office/officeart/2005/8/layout/hierarchy1"/>
    <dgm:cxn modelId="{8F2872FE-9188-475D-8A15-53265DDEB317}" type="presParOf" srcId="{BA4FED56-7689-429C-8EB5-E81D4C0676A9}" destId="{4E883976-1807-4E04-87C1-E3A6585AECFD}" srcOrd="1" destOrd="0" presId="urn:microsoft.com/office/officeart/2005/8/layout/hierarchy1"/>
    <dgm:cxn modelId="{554A5B02-22ED-484B-8BF1-6701D0310C64}" type="presParOf" srcId="{4E883976-1807-4E04-87C1-E3A6585AECFD}" destId="{0492B1B1-D4E4-4E36-B9C1-E904120CEA95}" srcOrd="0" destOrd="0" presId="urn:microsoft.com/office/officeart/2005/8/layout/hierarchy1"/>
    <dgm:cxn modelId="{50E37444-7425-4824-97F4-07A56C1539FE}" type="presParOf" srcId="{0492B1B1-D4E4-4E36-B9C1-E904120CEA95}" destId="{2849ED80-A477-4C1B-BD70-69BBD55D753B}" srcOrd="0" destOrd="0" presId="urn:microsoft.com/office/officeart/2005/8/layout/hierarchy1"/>
    <dgm:cxn modelId="{39D6D2A9-3D19-4799-9B16-13DAF5810797}" type="presParOf" srcId="{0492B1B1-D4E4-4E36-B9C1-E904120CEA95}" destId="{18FDDCFC-CB81-4192-AFB4-414EDD973E9C}" srcOrd="1" destOrd="0" presId="urn:microsoft.com/office/officeart/2005/8/layout/hierarchy1"/>
    <dgm:cxn modelId="{53A5CFDB-29FB-46E2-8525-5B23C420D3DE}" type="presParOf" srcId="{4E883976-1807-4E04-87C1-E3A6585AECFD}" destId="{AABEDFAD-FB93-492B-B38B-DD323F0C072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9C9A66-2C21-4281-9B04-66DE47C28585}" type="doc">
      <dgm:prSet loTypeId="urn:microsoft.com/office/officeart/2005/8/layout/hierarchy1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8C5DDC0E-9C79-47C3-9B70-414FF5B5A313}">
      <dgm:prSet phldrT="[Текст]" custT="1"/>
      <dgm:spPr/>
      <dgm:t>
        <a:bodyPr/>
        <a:lstStyle/>
        <a:p>
          <a:r>
            <a:rPr lang="ru-RU" sz="2000" b="1" dirty="0" smtClean="0"/>
            <a:t>Течения</a:t>
          </a:r>
          <a:endParaRPr lang="ru-RU" sz="2000" b="1" dirty="0"/>
        </a:p>
      </dgm:t>
    </dgm:pt>
    <dgm:pt modelId="{B984192A-C5A2-4113-B209-D59AECB77BAD}" type="parTrans" cxnId="{06D6B237-370F-479F-AA29-62A13855BF30}">
      <dgm:prSet/>
      <dgm:spPr/>
      <dgm:t>
        <a:bodyPr/>
        <a:lstStyle/>
        <a:p>
          <a:endParaRPr lang="ru-RU"/>
        </a:p>
      </dgm:t>
    </dgm:pt>
    <dgm:pt modelId="{60475A98-8BD0-4D47-9A32-7B610AB96189}" type="sibTrans" cxnId="{06D6B237-370F-479F-AA29-62A13855BF30}">
      <dgm:prSet/>
      <dgm:spPr/>
      <dgm:t>
        <a:bodyPr/>
        <a:lstStyle/>
        <a:p>
          <a:endParaRPr lang="ru-RU"/>
        </a:p>
      </dgm:t>
    </dgm:pt>
    <dgm:pt modelId="{45B8C702-0392-4913-B3E6-4AADB9A4201F}">
      <dgm:prSet phldrT="[Текст]"/>
      <dgm:spPr/>
      <dgm:t>
        <a:bodyPr/>
        <a:lstStyle/>
        <a:p>
          <a:r>
            <a:rPr lang="ru-RU" b="1" u="sng" smtClean="0"/>
            <a:t>По температуре</a:t>
          </a:r>
        </a:p>
        <a:p>
          <a:r>
            <a:rPr lang="ru-RU" smtClean="0"/>
            <a:t>- теплые;</a:t>
          </a:r>
        </a:p>
        <a:p>
          <a:r>
            <a:rPr lang="ru-RU" smtClean="0"/>
            <a:t>- холодные.</a:t>
          </a:r>
          <a:endParaRPr lang="ru-RU" dirty="0"/>
        </a:p>
      </dgm:t>
    </dgm:pt>
    <dgm:pt modelId="{9CF88030-0A44-4F5D-A2ED-656899AC6F60}" type="parTrans" cxnId="{98828465-FFAB-4D4B-91EB-8E2BC5405F92}">
      <dgm:prSet/>
      <dgm:spPr/>
      <dgm:t>
        <a:bodyPr/>
        <a:lstStyle/>
        <a:p>
          <a:endParaRPr lang="ru-RU"/>
        </a:p>
      </dgm:t>
    </dgm:pt>
    <dgm:pt modelId="{842142CF-61F7-49B5-BF13-E18F3C44CADB}" type="sibTrans" cxnId="{98828465-FFAB-4D4B-91EB-8E2BC5405F92}">
      <dgm:prSet/>
      <dgm:spPr/>
      <dgm:t>
        <a:bodyPr/>
        <a:lstStyle/>
        <a:p>
          <a:endParaRPr lang="ru-RU"/>
        </a:p>
      </dgm:t>
    </dgm:pt>
    <dgm:pt modelId="{A2ACA319-8112-4A57-B89B-944EBED7EE2A}">
      <dgm:prSet phldrT="[Текст]"/>
      <dgm:spPr/>
      <dgm:t>
        <a:bodyPr/>
        <a:lstStyle/>
        <a:p>
          <a:r>
            <a:rPr lang="ru-RU" b="1" u="sng" dirty="0" smtClean="0"/>
            <a:t>По времени</a:t>
          </a:r>
        </a:p>
        <a:p>
          <a:r>
            <a:rPr lang="ru-RU" dirty="0" smtClean="0"/>
            <a:t>- постоянные;</a:t>
          </a:r>
        </a:p>
        <a:p>
          <a:r>
            <a:rPr lang="ru-RU" dirty="0" smtClean="0"/>
            <a:t>- временные;</a:t>
          </a:r>
        </a:p>
        <a:p>
          <a:r>
            <a:rPr lang="ru-RU" dirty="0" smtClean="0"/>
            <a:t>- периодические.</a:t>
          </a:r>
          <a:endParaRPr lang="ru-RU" dirty="0"/>
        </a:p>
      </dgm:t>
    </dgm:pt>
    <dgm:pt modelId="{4FF79292-361A-4626-92E2-4F2DCDC64A0F}" type="parTrans" cxnId="{757EEF32-A5A2-4C84-8B71-F26754A220A3}">
      <dgm:prSet/>
      <dgm:spPr/>
      <dgm:t>
        <a:bodyPr/>
        <a:lstStyle/>
        <a:p>
          <a:endParaRPr lang="ru-RU"/>
        </a:p>
      </dgm:t>
    </dgm:pt>
    <dgm:pt modelId="{662B5435-9DA4-42D9-84F7-EF57AE4D4C16}" type="sibTrans" cxnId="{757EEF32-A5A2-4C84-8B71-F26754A220A3}">
      <dgm:prSet/>
      <dgm:spPr/>
      <dgm:t>
        <a:bodyPr/>
        <a:lstStyle/>
        <a:p>
          <a:endParaRPr lang="ru-RU"/>
        </a:p>
      </dgm:t>
    </dgm:pt>
    <dgm:pt modelId="{3D0161B7-2656-41E2-8136-1D980E5D9B81}">
      <dgm:prSet/>
      <dgm:spPr/>
      <dgm:t>
        <a:bodyPr/>
        <a:lstStyle/>
        <a:p>
          <a:r>
            <a:rPr lang="ru-RU" b="1" u="sng" dirty="0" smtClean="0"/>
            <a:t>По глубине</a:t>
          </a:r>
        </a:p>
        <a:p>
          <a:r>
            <a:rPr lang="ru-RU" dirty="0" smtClean="0"/>
            <a:t>- поверхностные;</a:t>
          </a:r>
        </a:p>
        <a:p>
          <a:r>
            <a:rPr lang="ru-RU" dirty="0" smtClean="0"/>
            <a:t>- глубинные;</a:t>
          </a:r>
        </a:p>
        <a:p>
          <a:r>
            <a:rPr lang="ru-RU" dirty="0" smtClean="0"/>
            <a:t>- придонные.</a:t>
          </a:r>
          <a:endParaRPr lang="ru-RU" dirty="0"/>
        </a:p>
      </dgm:t>
    </dgm:pt>
    <dgm:pt modelId="{6434B5C9-C091-4C02-BC49-E529FB24B10F}" type="parTrans" cxnId="{7681B3CD-9140-45A0-8CC1-C4BA8ECD8D8D}">
      <dgm:prSet/>
      <dgm:spPr/>
      <dgm:t>
        <a:bodyPr/>
        <a:lstStyle/>
        <a:p>
          <a:endParaRPr lang="ru-RU"/>
        </a:p>
      </dgm:t>
    </dgm:pt>
    <dgm:pt modelId="{2490A1DE-0B79-4C14-9A80-466669E0BE3D}" type="sibTrans" cxnId="{7681B3CD-9140-45A0-8CC1-C4BA8ECD8D8D}">
      <dgm:prSet/>
      <dgm:spPr/>
      <dgm:t>
        <a:bodyPr/>
        <a:lstStyle/>
        <a:p>
          <a:endParaRPr lang="ru-RU"/>
        </a:p>
      </dgm:t>
    </dgm:pt>
    <dgm:pt modelId="{BCF5D185-088C-4108-A65C-8DFECE8D8561}" type="pres">
      <dgm:prSet presAssocID="{969C9A66-2C21-4281-9B04-66DE47C2858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D1F4A1B-6853-434C-BB50-0DD9E953A8CE}" type="pres">
      <dgm:prSet presAssocID="{8C5DDC0E-9C79-47C3-9B70-414FF5B5A313}" presName="hierRoot1" presStyleCnt="0"/>
      <dgm:spPr/>
      <dgm:t>
        <a:bodyPr/>
        <a:lstStyle/>
        <a:p>
          <a:endParaRPr lang="ru-RU"/>
        </a:p>
      </dgm:t>
    </dgm:pt>
    <dgm:pt modelId="{80A123FF-7312-4962-A7D8-94DA92CDAE08}" type="pres">
      <dgm:prSet presAssocID="{8C5DDC0E-9C79-47C3-9B70-414FF5B5A313}" presName="composite" presStyleCnt="0"/>
      <dgm:spPr/>
      <dgm:t>
        <a:bodyPr/>
        <a:lstStyle/>
        <a:p>
          <a:endParaRPr lang="ru-RU"/>
        </a:p>
      </dgm:t>
    </dgm:pt>
    <dgm:pt modelId="{D6DE071E-0787-458F-A390-D112EBA5A0F6}" type="pres">
      <dgm:prSet presAssocID="{8C5DDC0E-9C79-47C3-9B70-414FF5B5A313}" presName="background" presStyleLbl="node0" presStyleIdx="0" presStyleCnt="1"/>
      <dgm:spPr/>
      <dgm:t>
        <a:bodyPr/>
        <a:lstStyle/>
        <a:p>
          <a:endParaRPr lang="ru-RU"/>
        </a:p>
      </dgm:t>
    </dgm:pt>
    <dgm:pt modelId="{3AB21CFC-45E9-4052-96D1-FD5776F57D8C}" type="pres">
      <dgm:prSet presAssocID="{8C5DDC0E-9C79-47C3-9B70-414FF5B5A313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362157-B266-41E9-A62C-6A2E88C004AE}" type="pres">
      <dgm:prSet presAssocID="{8C5DDC0E-9C79-47C3-9B70-414FF5B5A313}" presName="hierChild2" presStyleCnt="0"/>
      <dgm:spPr/>
      <dgm:t>
        <a:bodyPr/>
        <a:lstStyle/>
        <a:p>
          <a:endParaRPr lang="ru-RU"/>
        </a:p>
      </dgm:t>
    </dgm:pt>
    <dgm:pt modelId="{720D2F9E-8E66-4704-A260-13B53D8836B4}" type="pres">
      <dgm:prSet presAssocID="{9CF88030-0A44-4F5D-A2ED-656899AC6F60}" presName="Name10" presStyleLbl="parChTrans1D2" presStyleIdx="0" presStyleCnt="3"/>
      <dgm:spPr/>
      <dgm:t>
        <a:bodyPr/>
        <a:lstStyle/>
        <a:p>
          <a:endParaRPr lang="ru-RU"/>
        </a:p>
      </dgm:t>
    </dgm:pt>
    <dgm:pt modelId="{EBEBCC03-37AB-4C05-B969-0F6821ECC2E5}" type="pres">
      <dgm:prSet presAssocID="{45B8C702-0392-4913-B3E6-4AADB9A4201F}" presName="hierRoot2" presStyleCnt="0"/>
      <dgm:spPr/>
      <dgm:t>
        <a:bodyPr/>
        <a:lstStyle/>
        <a:p>
          <a:endParaRPr lang="ru-RU"/>
        </a:p>
      </dgm:t>
    </dgm:pt>
    <dgm:pt modelId="{611D1CA0-C03B-40FB-A67F-8EB88D8795A7}" type="pres">
      <dgm:prSet presAssocID="{45B8C702-0392-4913-B3E6-4AADB9A4201F}" presName="composite2" presStyleCnt="0"/>
      <dgm:spPr/>
      <dgm:t>
        <a:bodyPr/>
        <a:lstStyle/>
        <a:p>
          <a:endParaRPr lang="ru-RU"/>
        </a:p>
      </dgm:t>
    </dgm:pt>
    <dgm:pt modelId="{C6DE566B-BA0C-4232-92A7-5180E24D0EA8}" type="pres">
      <dgm:prSet presAssocID="{45B8C702-0392-4913-B3E6-4AADB9A4201F}" presName="background2" presStyleLbl="node2" presStyleIdx="0" presStyleCnt="3"/>
      <dgm:spPr/>
      <dgm:t>
        <a:bodyPr/>
        <a:lstStyle/>
        <a:p>
          <a:endParaRPr lang="ru-RU"/>
        </a:p>
      </dgm:t>
    </dgm:pt>
    <dgm:pt modelId="{B8A051D8-63DA-4BB4-BACD-7FFB1F753EE9}" type="pres">
      <dgm:prSet presAssocID="{45B8C702-0392-4913-B3E6-4AADB9A4201F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42E305-5DE1-4C65-ACCE-D434584612F3}" type="pres">
      <dgm:prSet presAssocID="{45B8C702-0392-4913-B3E6-4AADB9A4201F}" presName="hierChild3" presStyleCnt="0"/>
      <dgm:spPr/>
      <dgm:t>
        <a:bodyPr/>
        <a:lstStyle/>
        <a:p>
          <a:endParaRPr lang="ru-RU"/>
        </a:p>
      </dgm:t>
    </dgm:pt>
    <dgm:pt modelId="{1614A933-562E-435E-A643-F859C0417955}" type="pres">
      <dgm:prSet presAssocID="{4FF79292-361A-4626-92E2-4F2DCDC64A0F}" presName="Name10" presStyleLbl="parChTrans1D2" presStyleIdx="1" presStyleCnt="3"/>
      <dgm:spPr/>
      <dgm:t>
        <a:bodyPr/>
        <a:lstStyle/>
        <a:p>
          <a:endParaRPr lang="ru-RU"/>
        </a:p>
      </dgm:t>
    </dgm:pt>
    <dgm:pt modelId="{DC7FD1EF-4F21-42A8-A340-BF49D9445310}" type="pres">
      <dgm:prSet presAssocID="{A2ACA319-8112-4A57-B89B-944EBED7EE2A}" presName="hierRoot2" presStyleCnt="0"/>
      <dgm:spPr/>
      <dgm:t>
        <a:bodyPr/>
        <a:lstStyle/>
        <a:p>
          <a:endParaRPr lang="ru-RU"/>
        </a:p>
      </dgm:t>
    </dgm:pt>
    <dgm:pt modelId="{FC32666D-27E7-46B2-B22C-AE42593FA245}" type="pres">
      <dgm:prSet presAssocID="{A2ACA319-8112-4A57-B89B-944EBED7EE2A}" presName="composite2" presStyleCnt="0"/>
      <dgm:spPr/>
      <dgm:t>
        <a:bodyPr/>
        <a:lstStyle/>
        <a:p>
          <a:endParaRPr lang="ru-RU"/>
        </a:p>
      </dgm:t>
    </dgm:pt>
    <dgm:pt modelId="{C9F5AB40-14BC-455F-B7A8-E07B784417F4}" type="pres">
      <dgm:prSet presAssocID="{A2ACA319-8112-4A57-B89B-944EBED7EE2A}" presName="background2" presStyleLbl="node2" presStyleIdx="1" presStyleCnt="3"/>
      <dgm:spPr/>
      <dgm:t>
        <a:bodyPr/>
        <a:lstStyle/>
        <a:p>
          <a:endParaRPr lang="ru-RU"/>
        </a:p>
      </dgm:t>
    </dgm:pt>
    <dgm:pt modelId="{B7ACBC49-A419-4C37-8613-F2CDA7AA4080}" type="pres">
      <dgm:prSet presAssocID="{A2ACA319-8112-4A57-B89B-944EBED7EE2A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5C1B3C-7EEE-4BD0-938A-BD377C020F27}" type="pres">
      <dgm:prSet presAssocID="{A2ACA319-8112-4A57-B89B-944EBED7EE2A}" presName="hierChild3" presStyleCnt="0"/>
      <dgm:spPr/>
      <dgm:t>
        <a:bodyPr/>
        <a:lstStyle/>
        <a:p>
          <a:endParaRPr lang="ru-RU"/>
        </a:p>
      </dgm:t>
    </dgm:pt>
    <dgm:pt modelId="{E858678A-3885-4D04-9B78-0D1975ED459C}" type="pres">
      <dgm:prSet presAssocID="{6434B5C9-C091-4C02-BC49-E529FB24B10F}" presName="Name10" presStyleLbl="parChTrans1D2" presStyleIdx="2" presStyleCnt="3"/>
      <dgm:spPr/>
      <dgm:t>
        <a:bodyPr/>
        <a:lstStyle/>
        <a:p>
          <a:endParaRPr lang="ru-RU"/>
        </a:p>
      </dgm:t>
    </dgm:pt>
    <dgm:pt modelId="{A8875A47-8651-4E64-B6E5-57EC6E033CB3}" type="pres">
      <dgm:prSet presAssocID="{3D0161B7-2656-41E2-8136-1D980E5D9B81}" presName="hierRoot2" presStyleCnt="0"/>
      <dgm:spPr/>
      <dgm:t>
        <a:bodyPr/>
        <a:lstStyle/>
        <a:p>
          <a:endParaRPr lang="ru-RU"/>
        </a:p>
      </dgm:t>
    </dgm:pt>
    <dgm:pt modelId="{712B461D-9143-48A5-B81C-0AFCF65A7A9F}" type="pres">
      <dgm:prSet presAssocID="{3D0161B7-2656-41E2-8136-1D980E5D9B81}" presName="composite2" presStyleCnt="0"/>
      <dgm:spPr/>
      <dgm:t>
        <a:bodyPr/>
        <a:lstStyle/>
        <a:p>
          <a:endParaRPr lang="ru-RU"/>
        </a:p>
      </dgm:t>
    </dgm:pt>
    <dgm:pt modelId="{A1D625E3-81BF-49CC-A96B-17E79D38CEF3}" type="pres">
      <dgm:prSet presAssocID="{3D0161B7-2656-41E2-8136-1D980E5D9B81}" presName="background2" presStyleLbl="node2" presStyleIdx="2" presStyleCnt="3"/>
      <dgm:spPr/>
      <dgm:t>
        <a:bodyPr/>
        <a:lstStyle/>
        <a:p>
          <a:endParaRPr lang="ru-RU"/>
        </a:p>
      </dgm:t>
    </dgm:pt>
    <dgm:pt modelId="{E812862D-7153-473B-BB12-8B5FD26E5A58}" type="pres">
      <dgm:prSet presAssocID="{3D0161B7-2656-41E2-8136-1D980E5D9B81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3CD9F5-2D03-4C1A-B364-85403BA5AD9A}" type="pres">
      <dgm:prSet presAssocID="{3D0161B7-2656-41E2-8136-1D980E5D9B81}" presName="hierChild3" presStyleCnt="0"/>
      <dgm:spPr/>
      <dgm:t>
        <a:bodyPr/>
        <a:lstStyle/>
        <a:p>
          <a:endParaRPr lang="ru-RU"/>
        </a:p>
      </dgm:t>
    </dgm:pt>
  </dgm:ptLst>
  <dgm:cxnLst>
    <dgm:cxn modelId="{757EEF32-A5A2-4C84-8B71-F26754A220A3}" srcId="{8C5DDC0E-9C79-47C3-9B70-414FF5B5A313}" destId="{A2ACA319-8112-4A57-B89B-944EBED7EE2A}" srcOrd="1" destOrd="0" parTransId="{4FF79292-361A-4626-92E2-4F2DCDC64A0F}" sibTransId="{662B5435-9DA4-42D9-84F7-EF57AE4D4C16}"/>
    <dgm:cxn modelId="{D5FDF71A-7877-4F44-8180-1F258D9198F7}" type="presOf" srcId="{A2ACA319-8112-4A57-B89B-944EBED7EE2A}" destId="{B7ACBC49-A419-4C37-8613-F2CDA7AA4080}" srcOrd="0" destOrd="0" presId="urn:microsoft.com/office/officeart/2005/8/layout/hierarchy1"/>
    <dgm:cxn modelId="{98828465-FFAB-4D4B-91EB-8E2BC5405F92}" srcId="{8C5DDC0E-9C79-47C3-9B70-414FF5B5A313}" destId="{45B8C702-0392-4913-B3E6-4AADB9A4201F}" srcOrd="0" destOrd="0" parTransId="{9CF88030-0A44-4F5D-A2ED-656899AC6F60}" sibTransId="{842142CF-61F7-49B5-BF13-E18F3C44CADB}"/>
    <dgm:cxn modelId="{03E28CDF-F4E7-44E9-83C1-1523185A855B}" type="presOf" srcId="{969C9A66-2C21-4281-9B04-66DE47C28585}" destId="{BCF5D185-088C-4108-A65C-8DFECE8D8561}" srcOrd="0" destOrd="0" presId="urn:microsoft.com/office/officeart/2005/8/layout/hierarchy1"/>
    <dgm:cxn modelId="{18AB6640-CC3E-49B9-BC56-4C46DC0F3389}" type="presOf" srcId="{8C5DDC0E-9C79-47C3-9B70-414FF5B5A313}" destId="{3AB21CFC-45E9-4052-96D1-FD5776F57D8C}" srcOrd="0" destOrd="0" presId="urn:microsoft.com/office/officeart/2005/8/layout/hierarchy1"/>
    <dgm:cxn modelId="{F0B4AE0A-AEBC-43EA-A433-C7234F7CBCBF}" type="presOf" srcId="{45B8C702-0392-4913-B3E6-4AADB9A4201F}" destId="{B8A051D8-63DA-4BB4-BACD-7FFB1F753EE9}" srcOrd="0" destOrd="0" presId="urn:microsoft.com/office/officeart/2005/8/layout/hierarchy1"/>
    <dgm:cxn modelId="{7681B3CD-9140-45A0-8CC1-C4BA8ECD8D8D}" srcId="{8C5DDC0E-9C79-47C3-9B70-414FF5B5A313}" destId="{3D0161B7-2656-41E2-8136-1D980E5D9B81}" srcOrd="2" destOrd="0" parTransId="{6434B5C9-C091-4C02-BC49-E529FB24B10F}" sibTransId="{2490A1DE-0B79-4C14-9A80-466669E0BE3D}"/>
    <dgm:cxn modelId="{2FFE5C31-0726-48C1-AE54-5C1FB3857209}" type="presOf" srcId="{9CF88030-0A44-4F5D-A2ED-656899AC6F60}" destId="{720D2F9E-8E66-4704-A260-13B53D8836B4}" srcOrd="0" destOrd="0" presId="urn:microsoft.com/office/officeart/2005/8/layout/hierarchy1"/>
    <dgm:cxn modelId="{06D6B237-370F-479F-AA29-62A13855BF30}" srcId="{969C9A66-2C21-4281-9B04-66DE47C28585}" destId="{8C5DDC0E-9C79-47C3-9B70-414FF5B5A313}" srcOrd="0" destOrd="0" parTransId="{B984192A-C5A2-4113-B209-D59AECB77BAD}" sibTransId="{60475A98-8BD0-4D47-9A32-7B610AB96189}"/>
    <dgm:cxn modelId="{9A3B06E2-AE0B-4C88-843E-8C11CC31C4CF}" type="presOf" srcId="{4FF79292-361A-4626-92E2-4F2DCDC64A0F}" destId="{1614A933-562E-435E-A643-F859C0417955}" srcOrd="0" destOrd="0" presId="urn:microsoft.com/office/officeart/2005/8/layout/hierarchy1"/>
    <dgm:cxn modelId="{FDA44E65-C92F-4142-97D3-1D00A650A7E9}" type="presOf" srcId="{3D0161B7-2656-41E2-8136-1D980E5D9B81}" destId="{E812862D-7153-473B-BB12-8B5FD26E5A58}" srcOrd="0" destOrd="0" presId="urn:microsoft.com/office/officeart/2005/8/layout/hierarchy1"/>
    <dgm:cxn modelId="{0B1969EF-2129-4DB9-9528-164965C36354}" type="presOf" srcId="{6434B5C9-C091-4C02-BC49-E529FB24B10F}" destId="{E858678A-3885-4D04-9B78-0D1975ED459C}" srcOrd="0" destOrd="0" presId="urn:microsoft.com/office/officeart/2005/8/layout/hierarchy1"/>
    <dgm:cxn modelId="{91002E46-9BAF-46A6-A497-48F0BD11EA27}" type="presParOf" srcId="{BCF5D185-088C-4108-A65C-8DFECE8D8561}" destId="{AD1F4A1B-6853-434C-BB50-0DD9E953A8CE}" srcOrd="0" destOrd="0" presId="urn:microsoft.com/office/officeart/2005/8/layout/hierarchy1"/>
    <dgm:cxn modelId="{7D19A020-DDE1-430B-A941-72A114F2ECB9}" type="presParOf" srcId="{AD1F4A1B-6853-434C-BB50-0DD9E953A8CE}" destId="{80A123FF-7312-4962-A7D8-94DA92CDAE08}" srcOrd="0" destOrd="0" presId="urn:microsoft.com/office/officeart/2005/8/layout/hierarchy1"/>
    <dgm:cxn modelId="{3A1B06DA-CFBB-4EC1-8873-7841FCACC435}" type="presParOf" srcId="{80A123FF-7312-4962-A7D8-94DA92CDAE08}" destId="{D6DE071E-0787-458F-A390-D112EBA5A0F6}" srcOrd="0" destOrd="0" presId="urn:microsoft.com/office/officeart/2005/8/layout/hierarchy1"/>
    <dgm:cxn modelId="{7C810F71-D3B3-41AD-94A0-7D73A3654ABF}" type="presParOf" srcId="{80A123FF-7312-4962-A7D8-94DA92CDAE08}" destId="{3AB21CFC-45E9-4052-96D1-FD5776F57D8C}" srcOrd="1" destOrd="0" presId="urn:microsoft.com/office/officeart/2005/8/layout/hierarchy1"/>
    <dgm:cxn modelId="{E3BD72F0-7F16-4650-A991-EBE65AD25476}" type="presParOf" srcId="{AD1F4A1B-6853-434C-BB50-0DD9E953A8CE}" destId="{41362157-B266-41E9-A62C-6A2E88C004AE}" srcOrd="1" destOrd="0" presId="urn:microsoft.com/office/officeart/2005/8/layout/hierarchy1"/>
    <dgm:cxn modelId="{A0C34D3F-91E3-4148-BBF9-13EE4A507F0C}" type="presParOf" srcId="{41362157-B266-41E9-A62C-6A2E88C004AE}" destId="{720D2F9E-8E66-4704-A260-13B53D8836B4}" srcOrd="0" destOrd="0" presId="urn:microsoft.com/office/officeart/2005/8/layout/hierarchy1"/>
    <dgm:cxn modelId="{A0593AEB-7694-438F-A7E3-02A7E5E3FCCD}" type="presParOf" srcId="{41362157-B266-41E9-A62C-6A2E88C004AE}" destId="{EBEBCC03-37AB-4C05-B969-0F6821ECC2E5}" srcOrd="1" destOrd="0" presId="urn:microsoft.com/office/officeart/2005/8/layout/hierarchy1"/>
    <dgm:cxn modelId="{480BFD78-44C4-4C13-8453-83767701D626}" type="presParOf" srcId="{EBEBCC03-37AB-4C05-B969-0F6821ECC2E5}" destId="{611D1CA0-C03B-40FB-A67F-8EB88D8795A7}" srcOrd="0" destOrd="0" presId="urn:microsoft.com/office/officeart/2005/8/layout/hierarchy1"/>
    <dgm:cxn modelId="{CFD2C9C7-8B7D-460F-ADAA-3AA5238E6D1B}" type="presParOf" srcId="{611D1CA0-C03B-40FB-A67F-8EB88D8795A7}" destId="{C6DE566B-BA0C-4232-92A7-5180E24D0EA8}" srcOrd="0" destOrd="0" presId="urn:microsoft.com/office/officeart/2005/8/layout/hierarchy1"/>
    <dgm:cxn modelId="{FF4AEB83-0E5D-44E5-B2AB-386DCF40C84C}" type="presParOf" srcId="{611D1CA0-C03B-40FB-A67F-8EB88D8795A7}" destId="{B8A051D8-63DA-4BB4-BACD-7FFB1F753EE9}" srcOrd="1" destOrd="0" presId="urn:microsoft.com/office/officeart/2005/8/layout/hierarchy1"/>
    <dgm:cxn modelId="{273F0BD5-328A-4E2E-BDF6-A756F4B0476F}" type="presParOf" srcId="{EBEBCC03-37AB-4C05-B969-0F6821ECC2E5}" destId="{D342E305-5DE1-4C65-ACCE-D434584612F3}" srcOrd="1" destOrd="0" presId="urn:microsoft.com/office/officeart/2005/8/layout/hierarchy1"/>
    <dgm:cxn modelId="{5E4CF617-91BF-417E-A09C-C1D9A8D3F101}" type="presParOf" srcId="{41362157-B266-41E9-A62C-6A2E88C004AE}" destId="{1614A933-562E-435E-A643-F859C0417955}" srcOrd="2" destOrd="0" presId="urn:microsoft.com/office/officeart/2005/8/layout/hierarchy1"/>
    <dgm:cxn modelId="{7648ADDA-40D2-4FFB-AA05-4E6AA285524D}" type="presParOf" srcId="{41362157-B266-41E9-A62C-6A2E88C004AE}" destId="{DC7FD1EF-4F21-42A8-A340-BF49D9445310}" srcOrd="3" destOrd="0" presId="urn:microsoft.com/office/officeart/2005/8/layout/hierarchy1"/>
    <dgm:cxn modelId="{44BE5F09-F348-4761-A297-5B9D776008C0}" type="presParOf" srcId="{DC7FD1EF-4F21-42A8-A340-BF49D9445310}" destId="{FC32666D-27E7-46B2-B22C-AE42593FA245}" srcOrd="0" destOrd="0" presId="urn:microsoft.com/office/officeart/2005/8/layout/hierarchy1"/>
    <dgm:cxn modelId="{7A19BF83-64E2-44EC-A3DA-AD85ACF26C00}" type="presParOf" srcId="{FC32666D-27E7-46B2-B22C-AE42593FA245}" destId="{C9F5AB40-14BC-455F-B7A8-E07B784417F4}" srcOrd="0" destOrd="0" presId="urn:microsoft.com/office/officeart/2005/8/layout/hierarchy1"/>
    <dgm:cxn modelId="{C4277390-1E01-445D-A376-11EDA2E69001}" type="presParOf" srcId="{FC32666D-27E7-46B2-B22C-AE42593FA245}" destId="{B7ACBC49-A419-4C37-8613-F2CDA7AA4080}" srcOrd="1" destOrd="0" presId="urn:microsoft.com/office/officeart/2005/8/layout/hierarchy1"/>
    <dgm:cxn modelId="{167B3621-98F3-405D-A91C-F7BDCDAE889C}" type="presParOf" srcId="{DC7FD1EF-4F21-42A8-A340-BF49D9445310}" destId="{AA5C1B3C-7EEE-4BD0-938A-BD377C020F27}" srcOrd="1" destOrd="0" presId="urn:microsoft.com/office/officeart/2005/8/layout/hierarchy1"/>
    <dgm:cxn modelId="{858C2197-FC4E-43D2-8AF5-762D00DFB02C}" type="presParOf" srcId="{41362157-B266-41E9-A62C-6A2E88C004AE}" destId="{E858678A-3885-4D04-9B78-0D1975ED459C}" srcOrd="4" destOrd="0" presId="urn:microsoft.com/office/officeart/2005/8/layout/hierarchy1"/>
    <dgm:cxn modelId="{F84338B7-7274-4599-BCDB-294A41525543}" type="presParOf" srcId="{41362157-B266-41E9-A62C-6A2E88C004AE}" destId="{A8875A47-8651-4E64-B6E5-57EC6E033CB3}" srcOrd="5" destOrd="0" presId="urn:microsoft.com/office/officeart/2005/8/layout/hierarchy1"/>
    <dgm:cxn modelId="{E9A573EC-7D89-4B03-BD8D-98FBA9396D98}" type="presParOf" srcId="{A8875A47-8651-4E64-B6E5-57EC6E033CB3}" destId="{712B461D-9143-48A5-B81C-0AFCF65A7A9F}" srcOrd="0" destOrd="0" presId="urn:microsoft.com/office/officeart/2005/8/layout/hierarchy1"/>
    <dgm:cxn modelId="{57A12F7D-5C8F-4864-8590-0FAF39516F23}" type="presParOf" srcId="{712B461D-9143-48A5-B81C-0AFCF65A7A9F}" destId="{A1D625E3-81BF-49CC-A96B-17E79D38CEF3}" srcOrd="0" destOrd="0" presId="urn:microsoft.com/office/officeart/2005/8/layout/hierarchy1"/>
    <dgm:cxn modelId="{C2B4D5E5-313E-402E-8942-86CD2C85DBD5}" type="presParOf" srcId="{712B461D-9143-48A5-B81C-0AFCF65A7A9F}" destId="{E812862D-7153-473B-BB12-8B5FD26E5A58}" srcOrd="1" destOrd="0" presId="urn:microsoft.com/office/officeart/2005/8/layout/hierarchy1"/>
    <dgm:cxn modelId="{29CC4F6A-0B1B-4953-8CA5-AD7760CC523E}" type="presParOf" srcId="{A8875A47-8651-4E64-B6E5-57EC6E033CB3}" destId="{C63CD9F5-2D03-4C1A-B364-85403BA5AD9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E3724A-D206-41BF-A497-356A17CF28CC}">
      <dsp:nvSpPr>
        <dsp:cNvPr id="0" name=""/>
        <dsp:cNvSpPr/>
      </dsp:nvSpPr>
      <dsp:spPr>
        <a:xfrm>
          <a:off x="1614853" y="2054950"/>
          <a:ext cx="893284" cy="734610"/>
        </a:xfrm>
        <a:custGeom>
          <a:avLst/>
          <a:gdLst/>
          <a:ahLst/>
          <a:cxnLst/>
          <a:rect l="0" t="0" r="0" b="0"/>
          <a:pathLst>
            <a:path>
              <a:moveTo>
                <a:pt x="893284" y="0"/>
              </a:moveTo>
              <a:lnTo>
                <a:pt x="893284" y="579007"/>
              </a:lnTo>
              <a:lnTo>
                <a:pt x="0" y="579007"/>
              </a:lnTo>
              <a:lnTo>
                <a:pt x="0" y="73461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5E3454-5ACA-4497-A450-38707702D160}">
      <dsp:nvSpPr>
        <dsp:cNvPr id="0" name=""/>
        <dsp:cNvSpPr/>
      </dsp:nvSpPr>
      <dsp:spPr>
        <a:xfrm>
          <a:off x="2508137" y="889294"/>
          <a:ext cx="2044519" cy="99063"/>
        </a:xfrm>
        <a:custGeom>
          <a:avLst/>
          <a:gdLst/>
          <a:ahLst/>
          <a:cxnLst/>
          <a:rect l="0" t="0" r="0" b="0"/>
          <a:pathLst>
            <a:path>
              <a:moveTo>
                <a:pt x="2044519" y="0"/>
              </a:moveTo>
              <a:lnTo>
                <a:pt x="0" y="0"/>
              </a:lnTo>
              <a:lnTo>
                <a:pt x="0" y="9906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AA332-16D1-4C01-8809-F02E840F1E93}">
      <dsp:nvSpPr>
        <dsp:cNvPr id="0" name=""/>
        <dsp:cNvSpPr/>
      </dsp:nvSpPr>
      <dsp:spPr>
        <a:xfrm>
          <a:off x="4441883" y="2108749"/>
          <a:ext cx="91440" cy="680811"/>
        </a:xfrm>
        <a:custGeom>
          <a:avLst/>
          <a:gdLst/>
          <a:ahLst/>
          <a:cxnLst/>
          <a:rect l="0" t="0" r="0" b="0"/>
          <a:pathLst>
            <a:path>
              <a:moveTo>
                <a:pt x="56973" y="0"/>
              </a:moveTo>
              <a:lnTo>
                <a:pt x="56973" y="525208"/>
              </a:lnTo>
              <a:lnTo>
                <a:pt x="45720" y="525208"/>
              </a:lnTo>
              <a:lnTo>
                <a:pt x="45720" y="680811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DAE52B-EA5A-4188-B384-94073D87192C}">
      <dsp:nvSpPr>
        <dsp:cNvPr id="0" name=""/>
        <dsp:cNvSpPr/>
      </dsp:nvSpPr>
      <dsp:spPr>
        <a:xfrm>
          <a:off x="4453137" y="889294"/>
          <a:ext cx="91440" cy="152862"/>
        </a:xfrm>
        <a:custGeom>
          <a:avLst/>
          <a:gdLst/>
          <a:ahLst/>
          <a:cxnLst/>
          <a:rect l="0" t="0" r="0" b="0"/>
          <a:pathLst>
            <a:path>
              <a:moveTo>
                <a:pt x="99519" y="0"/>
              </a:moveTo>
              <a:lnTo>
                <a:pt x="45720" y="0"/>
              </a:lnTo>
              <a:lnTo>
                <a:pt x="45720" y="15286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08F2C-9E6F-4705-ADDB-E0A00DF977E1}">
      <dsp:nvSpPr>
        <dsp:cNvPr id="0" name=""/>
        <dsp:cNvSpPr/>
      </dsp:nvSpPr>
      <dsp:spPr>
        <a:xfrm>
          <a:off x="4552657" y="889294"/>
          <a:ext cx="1936936" cy="990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36936" y="0"/>
              </a:lnTo>
              <a:lnTo>
                <a:pt x="1936936" y="9906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58F6B0-945B-40AF-9711-2943DDEF0C17}">
      <dsp:nvSpPr>
        <dsp:cNvPr id="0" name=""/>
        <dsp:cNvSpPr/>
      </dsp:nvSpPr>
      <dsp:spPr>
        <a:xfrm>
          <a:off x="3712820" y="-177298"/>
          <a:ext cx="1679674" cy="10665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3B039-EB6C-41D5-AA8E-77655A5417A9}">
      <dsp:nvSpPr>
        <dsp:cNvPr id="0" name=""/>
        <dsp:cNvSpPr/>
      </dsp:nvSpPr>
      <dsp:spPr>
        <a:xfrm>
          <a:off x="3899450" y="0"/>
          <a:ext cx="1679674" cy="106659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Гидросфера</a:t>
          </a:r>
          <a:endParaRPr lang="ru-RU" sz="1600" kern="1200" dirty="0"/>
        </a:p>
      </dsp:txBody>
      <dsp:txXfrm>
        <a:off x="3930689" y="31239"/>
        <a:ext cx="1617196" cy="1004115"/>
      </dsp:txXfrm>
    </dsp:sp>
    <dsp:sp modelId="{D92CB130-6A53-48AD-81A1-DE1125CFC6A7}">
      <dsp:nvSpPr>
        <dsp:cNvPr id="0" name=""/>
        <dsp:cNvSpPr/>
      </dsp:nvSpPr>
      <dsp:spPr>
        <a:xfrm>
          <a:off x="5649757" y="988357"/>
          <a:ext cx="1679674" cy="10665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3A4F9-2CA0-409C-A8E5-92E0B92E6830}">
      <dsp:nvSpPr>
        <dsp:cNvPr id="0" name=""/>
        <dsp:cNvSpPr/>
      </dsp:nvSpPr>
      <dsp:spPr>
        <a:xfrm>
          <a:off x="5836387" y="1165656"/>
          <a:ext cx="1679674" cy="106659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Воды атмосферы</a:t>
          </a:r>
          <a:endParaRPr lang="ru-RU" sz="1400" kern="1200" dirty="0"/>
        </a:p>
      </dsp:txBody>
      <dsp:txXfrm>
        <a:off x="5867626" y="1196895"/>
        <a:ext cx="1617196" cy="1004115"/>
      </dsp:txXfrm>
    </dsp:sp>
    <dsp:sp modelId="{A62D03E0-1DEA-428E-9AE5-A0E7DCD6D5A4}">
      <dsp:nvSpPr>
        <dsp:cNvPr id="0" name=""/>
        <dsp:cNvSpPr/>
      </dsp:nvSpPr>
      <dsp:spPr>
        <a:xfrm>
          <a:off x="3659020" y="1042156"/>
          <a:ext cx="1679674" cy="10665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209DF5-6497-45F3-8C4C-CBE39E2D408F}">
      <dsp:nvSpPr>
        <dsp:cNvPr id="0" name=""/>
        <dsp:cNvSpPr/>
      </dsp:nvSpPr>
      <dsp:spPr>
        <a:xfrm>
          <a:off x="3845651" y="1219455"/>
          <a:ext cx="1679674" cy="106659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Воды суши</a:t>
          </a:r>
          <a:endParaRPr lang="ru-RU" sz="1400" kern="1200" dirty="0"/>
        </a:p>
      </dsp:txBody>
      <dsp:txXfrm>
        <a:off x="3876890" y="1250694"/>
        <a:ext cx="1617196" cy="1004115"/>
      </dsp:txXfrm>
    </dsp:sp>
    <dsp:sp modelId="{5A576655-B574-4184-83B3-0EA7708F5490}">
      <dsp:nvSpPr>
        <dsp:cNvPr id="0" name=""/>
        <dsp:cNvSpPr/>
      </dsp:nvSpPr>
      <dsp:spPr>
        <a:xfrm>
          <a:off x="3647766" y="2789561"/>
          <a:ext cx="1679674" cy="20141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CBFF22-3C72-4AD8-9960-E2E620ADE0D2}">
      <dsp:nvSpPr>
        <dsp:cNvPr id="0" name=""/>
        <dsp:cNvSpPr/>
      </dsp:nvSpPr>
      <dsp:spPr>
        <a:xfrm>
          <a:off x="3834397" y="2966860"/>
          <a:ext cx="1679674" cy="2014186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Ледники;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Подземные воды;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Реки;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Озера;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Болота</a:t>
          </a:r>
          <a:endParaRPr lang="ru-RU" sz="1600" kern="1200" dirty="0"/>
        </a:p>
      </dsp:txBody>
      <dsp:txXfrm>
        <a:off x="3883593" y="3016056"/>
        <a:ext cx="1581282" cy="1915794"/>
      </dsp:txXfrm>
    </dsp:sp>
    <dsp:sp modelId="{28E8E870-46A2-4C60-B6C2-8E0557027FDF}">
      <dsp:nvSpPr>
        <dsp:cNvPr id="0" name=""/>
        <dsp:cNvSpPr/>
      </dsp:nvSpPr>
      <dsp:spPr>
        <a:xfrm>
          <a:off x="1668300" y="988357"/>
          <a:ext cx="1679674" cy="10665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684B8E-921B-414A-8C72-ABC37AFC8B12}">
      <dsp:nvSpPr>
        <dsp:cNvPr id="0" name=""/>
        <dsp:cNvSpPr/>
      </dsp:nvSpPr>
      <dsp:spPr>
        <a:xfrm>
          <a:off x="1854930" y="1165656"/>
          <a:ext cx="1679674" cy="106659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Мировой океан 96%</a:t>
          </a:r>
          <a:endParaRPr lang="ru-RU" sz="1400" kern="1200" dirty="0"/>
        </a:p>
      </dsp:txBody>
      <dsp:txXfrm>
        <a:off x="1886169" y="1196895"/>
        <a:ext cx="1617196" cy="1004115"/>
      </dsp:txXfrm>
    </dsp:sp>
    <dsp:sp modelId="{2849ED80-A477-4C1B-BD70-69BBD55D753B}">
      <dsp:nvSpPr>
        <dsp:cNvPr id="0" name=""/>
        <dsp:cNvSpPr/>
      </dsp:nvSpPr>
      <dsp:spPr>
        <a:xfrm>
          <a:off x="775016" y="2789561"/>
          <a:ext cx="1679674" cy="20809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DDCFC-CB81-4192-AFB4-414EDD973E9C}">
      <dsp:nvSpPr>
        <dsp:cNvPr id="0" name=""/>
        <dsp:cNvSpPr/>
      </dsp:nvSpPr>
      <dsp:spPr>
        <a:xfrm>
          <a:off x="961646" y="2966860"/>
          <a:ext cx="1679674" cy="208095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Тихий океан;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Атлантический океан;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Индийский океан;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Северный Ледовитый океан</a:t>
          </a:r>
          <a:endParaRPr lang="ru-RU" sz="1400" kern="1200" dirty="0"/>
        </a:p>
      </dsp:txBody>
      <dsp:txXfrm>
        <a:off x="1010842" y="3016056"/>
        <a:ext cx="1581282" cy="19825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B9A24-1FD7-4750-B99E-75FF2F911BE6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88E1F-1A3D-4151-9F90-63D95BCFCF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37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88E1F-1A3D-4151-9F90-63D95BCFCFB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833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176E-8337-4E19-AEFA-EDAF3C114635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47B5-606E-45DA-8BF2-490840AF50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176E-8337-4E19-AEFA-EDAF3C114635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47B5-606E-45DA-8BF2-490840AF50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176E-8337-4E19-AEFA-EDAF3C114635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47B5-606E-45DA-8BF2-490840AF50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176E-8337-4E19-AEFA-EDAF3C114635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47B5-606E-45DA-8BF2-490840AF50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176E-8337-4E19-AEFA-EDAF3C114635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47B5-606E-45DA-8BF2-490840AF50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176E-8337-4E19-AEFA-EDAF3C114635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47B5-606E-45DA-8BF2-490840AF50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176E-8337-4E19-AEFA-EDAF3C114635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47B5-606E-45DA-8BF2-490840AF50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176E-8337-4E19-AEFA-EDAF3C114635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47B5-606E-45DA-8BF2-490840AF50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176E-8337-4E19-AEFA-EDAF3C114635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47B5-606E-45DA-8BF2-490840AF50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176E-8337-4E19-AEFA-EDAF3C114635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47B5-606E-45DA-8BF2-490840AF50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176E-8337-4E19-AEFA-EDAF3C114635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E3B47B5-606E-45DA-8BF2-490840AF50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AD176E-8337-4E19-AEFA-EDAF3C114635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E3B47B5-606E-45DA-8BF2-490840AF500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0456" y="332656"/>
            <a:ext cx="8352928" cy="46805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Stop">
              <a:avLst>
                <a:gd name="adj" fmla="val 14286"/>
              </a:avLst>
            </a:prstTxWarp>
            <a:norm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Bookman Old Style" pitchFamily="18" charset="0"/>
              </a:rPr>
              <a:t>ВОДЫ МИРОВОГО ОКЕАНА.</a:t>
            </a:r>
            <a:br>
              <a:rPr lang="ru-RU" dirty="0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Bookman Old Style" pitchFamily="18" charset="0"/>
              </a:rPr>
              <a:t>Схема поверхностных течений</a:t>
            </a:r>
            <a:endParaRPr lang="ru-RU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5229200"/>
            <a:ext cx="3750240" cy="64807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Учитель географии</a:t>
            </a:r>
          </a:p>
          <a:p>
            <a:r>
              <a:rPr lang="ru-RU" dirty="0" err="1" smtClean="0"/>
              <a:t>Саввин</a:t>
            </a:r>
            <a:r>
              <a:rPr lang="ru-RU" dirty="0" smtClean="0"/>
              <a:t> П.В.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Book Antiqua" pitchFamily="18" charset="0"/>
              </a:rPr>
              <a:t>Круговое движение течений к югу от экватора в Атлантическом океане.</a:t>
            </a:r>
            <a:endParaRPr lang="ru-RU" sz="2800" b="1" dirty="0">
              <a:latin typeface="Book Antiqua" pitchFamily="18" charset="0"/>
            </a:endParaRPr>
          </a:p>
        </p:txBody>
      </p:sp>
      <p:sp>
        <p:nvSpPr>
          <p:cNvPr id="4" name="Стрелка углом 3"/>
          <p:cNvSpPr/>
          <p:nvPr/>
        </p:nvSpPr>
        <p:spPr>
          <a:xfrm rot="10800000" flipH="1">
            <a:off x="827584" y="2780928"/>
            <a:ext cx="1152128" cy="3600400"/>
          </a:xfrm>
          <a:prstGeom prst="bentArrow">
            <a:avLst>
              <a:gd name="adj1" fmla="val 25000"/>
              <a:gd name="adj2" fmla="val 19820"/>
              <a:gd name="adj3" fmla="val 35360"/>
              <a:gd name="adj4" fmla="val 7039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низ стрелка 4"/>
          <p:cNvSpPr/>
          <p:nvPr/>
        </p:nvSpPr>
        <p:spPr>
          <a:xfrm rot="10800000">
            <a:off x="827584" y="2060848"/>
            <a:ext cx="2448272" cy="720080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0" y="1268760"/>
            <a:ext cx="971600" cy="115212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трелка углом 9"/>
          <p:cNvSpPr/>
          <p:nvPr/>
        </p:nvSpPr>
        <p:spPr>
          <a:xfrm rot="16200000" flipV="1">
            <a:off x="1979712" y="4797152"/>
            <a:ext cx="1800200" cy="936104"/>
          </a:xfrm>
          <a:prstGeom prst="bentArrow">
            <a:avLst>
              <a:gd name="adj1" fmla="val 25000"/>
              <a:gd name="adj2" fmla="val 17877"/>
              <a:gd name="adj3" fmla="val 25000"/>
              <a:gd name="adj4" fmla="val 4375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2195736" y="5805264"/>
            <a:ext cx="2592288" cy="432048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1835696" y="6165304"/>
            <a:ext cx="2016224" cy="432048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20857701">
            <a:off x="342266" y="6284720"/>
            <a:ext cx="1257273" cy="34708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6200000">
            <a:off x="2483768" y="3356992"/>
            <a:ext cx="1440160" cy="432048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11560" y="1484784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3068960"/>
            <a:ext cx="755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2, 3</a:t>
            </a:r>
            <a:endParaRPr lang="ru-RU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347864" y="3356992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1, 2. 3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835696" y="645333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1, 3</a:t>
            </a:r>
            <a:endParaRPr lang="ru-RU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644008" y="2996952"/>
            <a:ext cx="44999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/>
              <a:t>Господствующие ветры;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Очертание материков;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Вращение Земли  вокруг оси.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dirty="0" smtClean="0">
                <a:solidFill>
                  <a:srgbClr val="0070C0"/>
                </a:solidFill>
              </a:rPr>
              <a:t>Значение течений</a:t>
            </a: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1042988" y="1412875"/>
            <a:ext cx="2013821" cy="369332"/>
          </a:xfrm>
          <a:prstGeom prst="rect">
            <a:avLst/>
          </a:prstGeom>
          <a:noFill/>
          <a:ln w="76200" cmpd="tri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Теплые течения</a:t>
            </a: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5651500" y="1412875"/>
            <a:ext cx="2371290" cy="369332"/>
          </a:xfrm>
          <a:prstGeom prst="rect">
            <a:avLst/>
          </a:prstGeom>
          <a:noFill/>
          <a:ln w="76200" cmpd="tri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Холодные</a:t>
            </a:r>
            <a:r>
              <a:rPr lang="ru-RU" b="1" dirty="0">
                <a:solidFill>
                  <a:schemeClr val="accent2"/>
                </a:solidFill>
              </a:rPr>
              <a:t>  </a:t>
            </a:r>
            <a:r>
              <a:rPr lang="ru-RU" b="1" dirty="0">
                <a:solidFill>
                  <a:srgbClr val="0070C0"/>
                </a:solidFill>
              </a:rPr>
              <a:t>течения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755650" y="2205038"/>
            <a:ext cx="2997200" cy="735012"/>
          </a:xfrm>
          <a:prstGeom prst="rect">
            <a:avLst/>
          </a:prstGeom>
          <a:noFill/>
          <a:ln w="38100" cmpd="dbl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dirty="0"/>
              <a:t>Повышают   температуру </a:t>
            </a:r>
          </a:p>
          <a:p>
            <a:pPr algn="ctr">
              <a:spcBef>
                <a:spcPct val="20000"/>
              </a:spcBef>
            </a:pPr>
            <a:r>
              <a:rPr lang="ru-RU" dirty="0"/>
              <a:t>воздуха побережья.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5364163" y="1989138"/>
            <a:ext cx="2805112" cy="735012"/>
          </a:xfrm>
          <a:prstGeom prst="rect">
            <a:avLst/>
          </a:prstGeom>
          <a:noFill/>
          <a:ln w="38100" cmpd="dbl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/>
              <a:t>Понижают  температуру</a:t>
            </a:r>
          </a:p>
          <a:p>
            <a:pPr algn="ctr">
              <a:spcBef>
                <a:spcPct val="20000"/>
              </a:spcBef>
            </a:pPr>
            <a:r>
              <a:rPr lang="ru-RU"/>
              <a:t> воздуха побережья.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684213" y="3068638"/>
            <a:ext cx="3176587" cy="679450"/>
          </a:xfrm>
          <a:prstGeom prst="rect">
            <a:avLst/>
          </a:prstGeom>
          <a:noFill/>
          <a:ln w="38100" cmpd="dbl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Переносят влагу</a:t>
            </a:r>
          </a:p>
          <a:p>
            <a:pPr algn="ctr"/>
            <a:r>
              <a:rPr lang="ru-RU"/>
              <a:t>(климат влажный и теплый)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5292725" y="2924175"/>
            <a:ext cx="3092450" cy="954088"/>
          </a:xfrm>
          <a:prstGeom prst="rect">
            <a:avLst/>
          </a:prstGeom>
          <a:noFill/>
          <a:ln w="38100" cmpd="dbl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Влияют на отсутствие</a:t>
            </a:r>
          </a:p>
          <a:p>
            <a:pPr algn="ctr"/>
            <a:r>
              <a:rPr lang="ru-RU"/>
              <a:t> влаги </a:t>
            </a:r>
          </a:p>
          <a:p>
            <a:pPr algn="ctr"/>
            <a:r>
              <a:rPr lang="ru-RU"/>
              <a:t>(климат сухой и холодный)</a:t>
            </a:r>
          </a:p>
        </p:txBody>
      </p:sp>
      <p:sp>
        <p:nvSpPr>
          <p:cNvPr id="8204" name="AutoShape 12"/>
          <p:cNvSpPr>
            <a:spLocks noChangeArrowheads="1"/>
          </p:cNvSpPr>
          <p:nvPr/>
        </p:nvSpPr>
        <p:spPr bwMode="auto">
          <a:xfrm>
            <a:off x="250825" y="1628775"/>
            <a:ext cx="720725" cy="1152525"/>
          </a:xfrm>
          <a:prstGeom prst="curvedRightArrow">
            <a:avLst>
              <a:gd name="adj1" fmla="val 31982"/>
              <a:gd name="adj2" fmla="val 63965"/>
              <a:gd name="adj3" fmla="val 33333"/>
            </a:avLst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solidFill>
              <a:srgbClr val="0070C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205" name="AutoShape 13"/>
          <p:cNvSpPr>
            <a:spLocks noChangeArrowheads="1"/>
          </p:cNvSpPr>
          <p:nvPr/>
        </p:nvSpPr>
        <p:spPr bwMode="auto">
          <a:xfrm>
            <a:off x="179388" y="1628775"/>
            <a:ext cx="684212" cy="2376488"/>
          </a:xfrm>
          <a:prstGeom prst="curvedRightArrow">
            <a:avLst>
              <a:gd name="adj1" fmla="val 69466"/>
              <a:gd name="adj2" fmla="val 138933"/>
              <a:gd name="adj3" fmla="val 33333"/>
            </a:avLst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solidFill>
              <a:srgbClr val="0070C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206" name="AutoShape 14"/>
          <p:cNvSpPr>
            <a:spLocks noChangeArrowheads="1"/>
          </p:cNvSpPr>
          <p:nvPr/>
        </p:nvSpPr>
        <p:spPr bwMode="auto">
          <a:xfrm>
            <a:off x="8027988" y="1484313"/>
            <a:ext cx="863600" cy="1152525"/>
          </a:xfrm>
          <a:prstGeom prst="curvedLeftArrow">
            <a:avLst>
              <a:gd name="adj1" fmla="val 26691"/>
              <a:gd name="adj2" fmla="val 53382"/>
              <a:gd name="adj3" fmla="val 33333"/>
            </a:avLst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solidFill>
              <a:srgbClr val="0070C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207" name="AutoShape 15"/>
          <p:cNvSpPr>
            <a:spLocks noChangeArrowheads="1"/>
          </p:cNvSpPr>
          <p:nvPr/>
        </p:nvSpPr>
        <p:spPr bwMode="auto">
          <a:xfrm>
            <a:off x="8027988" y="1341438"/>
            <a:ext cx="1116012" cy="2447925"/>
          </a:xfrm>
          <a:prstGeom prst="curvedLeftArrow">
            <a:avLst>
              <a:gd name="adj1" fmla="val 43869"/>
              <a:gd name="adj2" fmla="val 87738"/>
              <a:gd name="adj3" fmla="val 33333"/>
            </a:avLst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solidFill>
              <a:srgbClr val="0070C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8210" name="Picture 18"/>
          <p:cNvPicPr>
            <a:picLocks noChangeAspect="1" noChangeArrowheads="1"/>
          </p:cNvPicPr>
          <p:nvPr/>
        </p:nvPicPr>
        <p:blipFill>
          <a:blip r:embed="rId2" cstate="print"/>
          <a:srcRect l="22000" t="19354" r="19946" b="5360"/>
          <a:stretch>
            <a:fillRect/>
          </a:stretch>
        </p:blipFill>
        <p:spPr bwMode="auto">
          <a:xfrm>
            <a:off x="5292725" y="4076700"/>
            <a:ext cx="360045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3" cstate="print"/>
          <a:srcRect l="20084" t="15649" r="15933" b="3986"/>
          <a:stretch>
            <a:fillRect/>
          </a:stretch>
        </p:blipFill>
        <p:spPr bwMode="auto">
          <a:xfrm>
            <a:off x="323850" y="4005263"/>
            <a:ext cx="367188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3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3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/>
      <p:bldP spid="8199" grpId="0" animBg="1"/>
      <p:bldP spid="8201" grpId="0" animBg="1"/>
      <p:bldP spid="8203" grpId="0" animBg="1"/>
      <p:bldP spid="8204" grpId="0" animBg="1"/>
      <p:bldP spid="8205" grpId="0" animBg="1"/>
      <p:bldP spid="8206" grpId="0" animBg="1"/>
      <p:bldP spid="820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4" name="Picture 4" descr="Изображение 1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/>
                <a:cs typeface="Times New Roman"/>
              </a:rPr>
              <a:t>§ 7; 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/>
                <a:cs typeface="Times New Roman"/>
              </a:rPr>
              <a:t>Вопросы;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/>
                <a:cs typeface="Times New Roman"/>
              </a:rPr>
              <a:t>На к/</a:t>
            </a:r>
            <a:r>
              <a:rPr lang="ru-RU" dirty="0" err="1" smtClean="0">
                <a:latin typeface="Times New Roman"/>
                <a:cs typeface="Times New Roman"/>
              </a:rPr>
              <a:t>к</a:t>
            </a:r>
            <a:r>
              <a:rPr lang="ru-RU" dirty="0" smtClean="0">
                <a:latin typeface="Times New Roman"/>
                <a:cs typeface="Times New Roman"/>
              </a:rPr>
              <a:t> указать течения и уметь их показывать на физической карте;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/>
                <a:cs typeface="Times New Roman"/>
              </a:rPr>
              <a:t>Сообщение «Разнообразие морских организмов».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424936" cy="2016224"/>
          </a:xfrm>
        </p:spPr>
        <p:txBody>
          <a:bodyPr/>
          <a:lstStyle/>
          <a:p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sz="4800" u="sng" dirty="0" smtClean="0"/>
              <a:t>ГИДРОСФЕРА</a:t>
            </a:r>
            <a:r>
              <a:rPr lang="ru-RU" dirty="0" smtClean="0"/>
              <a:t> - </a:t>
            </a:r>
            <a:r>
              <a:rPr lang="ru-RU" sz="3200" dirty="0" smtClean="0"/>
              <a:t>ВОДНАЯ ОБОЛОЧКА ЗЕМЛИ.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0" y="1484784"/>
          <a:ext cx="9144000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772400" cy="1362456"/>
          </a:xfrm>
        </p:spPr>
        <p:txBody>
          <a:bodyPr/>
          <a:lstStyle/>
          <a:p>
            <a:pPr algn="ctr"/>
            <a:r>
              <a:rPr lang="ru-RU" sz="4400" dirty="0" smtClean="0">
                <a:latin typeface="Bookman Old Style" pitchFamily="18" charset="0"/>
              </a:rPr>
              <a:t>Роль океана в жизни людей:</a:t>
            </a:r>
            <a:endParaRPr lang="ru-RU" sz="4400" dirty="0">
              <a:latin typeface="Bookman Old Style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060848"/>
            <a:ext cx="7772400" cy="1728192"/>
          </a:xfrm>
        </p:spPr>
        <p:txBody>
          <a:bodyPr/>
          <a:lstStyle/>
          <a:p>
            <a:r>
              <a:rPr lang="ru-RU" dirty="0" smtClean="0"/>
              <a:t>МИРОВОЙ ОКЕАН</a:t>
            </a:r>
            <a:endParaRPr lang="ru-RU" dirty="0"/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3347864" y="2060848"/>
            <a:ext cx="5328592" cy="1512168"/>
          </a:xfrm>
          <a:prstGeom prst="curvedLeftArrow">
            <a:avLst>
              <a:gd name="adj1" fmla="val 17332"/>
              <a:gd name="adj2" fmla="val 29623"/>
              <a:gd name="adj3" fmla="val 2500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3928" y="249289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!</a:t>
            </a:r>
            <a:r>
              <a:rPr lang="ru-RU" sz="3600" dirty="0" err="1" smtClean="0"/>
              <a:t>пк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3717032"/>
            <a:ext cx="82089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Смягчает и увлажняет климат Земли;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Поставляет кислород в атмосферу (фитопланктон);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Поглощает углекислый газ из атмосферы;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Полезные ископаемые (нефть, газ, соль , золото и др.);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Морепродукты;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Гидроэнергия;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Сама вода.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600096"/>
          </a:xfrm>
        </p:spPr>
        <p:txBody>
          <a:bodyPr/>
          <a:lstStyle/>
          <a:p>
            <a:r>
              <a:rPr lang="ru-RU" u="sng" dirty="0" smtClean="0">
                <a:solidFill>
                  <a:srgbClr val="00B0F0"/>
                </a:solidFill>
              </a:rPr>
              <a:t>Водные массы </a:t>
            </a:r>
            <a:r>
              <a:rPr lang="ru-RU" dirty="0" smtClean="0">
                <a:solidFill>
                  <a:srgbClr val="00B0F0"/>
                </a:solidFill>
              </a:rPr>
              <a:t>-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916832"/>
            <a:ext cx="7772400" cy="3024336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/>
              <a:t> </a:t>
            </a:r>
            <a:r>
              <a:rPr lang="ru-RU" sz="2800" dirty="0" smtClean="0"/>
              <a:t>- большие объемы воды, образующиеся в определенных частях океана и отличающиеся друг от друга температурой, прозрачностью, соленостью, плотностью, количеством кислорода, наличием определенных живых организмов.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843808" y="4581128"/>
            <a:ext cx="4968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Различают:</a:t>
            </a:r>
          </a:p>
          <a:p>
            <a:pPr>
              <a:buFontTx/>
              <a:buChar char="-"/>
            </a:pPr>
            <a:r>
              <a:rPr lang="ru-RU" sz="2400" dirty="0" smtClean="0"/>
              <a:t>поверхностные;</a:t>
            </a:r>
          </a:p>
          <a:p>
            <a:pPr>
              <a:buFontTx/>
              <a:buChar char="-"/>
            </a:pPr>
            <a:r>
              <a:rPr lang="ru-RU" sz="2400" dirty="0"/>
              <a:t>п</a:t>
            </a:r>
            <a:r>
              <a:rPr lang="ru-RU" sz="2400" dirty="0" smtClean="0"/>
              <a:t>ромежуточные;</a:t>
            </a:r>
          </a:p>
          <a:p>
            <a:pPr>
              <a:buFontTx/>
              <a:buChar char="-"/>
            </a:pPr>
            <a:r>
              <a:rPr lang="ru-RU" sz="2400" dirty="0" smtClean="0"/>
              <a:t>глубинные;</a:t>
            </a:r>
          </a:p>
          <a:p>
            <a:pPr>
              <a:buFontTx/>
              <a:buChar char="-"/>
            </a:pPr>
            <a:r>
              <a:rPr lang="ru-RU" sz="2400" dirty="0" smtClean="0"/>
              <a:t>придонные</a:t>
            </a:r>
            <a:r>
              <a:rPr lang="ru-RU" sz="2400" dirty="0"/>
              <a:t> </a:t>
            </a:r>
            <a:r>
              <a:rPr lang="ru-RU" sz="2400" dirty="0" smtClean="0"/>
              <a:t>водные массы.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7772400" cy="864096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00B0F0"/>
                </a:solidFill>
              </a:rPr>
              <a:t>Свойства вод океана</a:t>
            </a:r>
            <a:endParaRPr lang="ru-RU" sz="4400" dirty="0">
              <a:solidFill>
                <a:srgbClr val="00B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2132856"/>
            <a:ext cx="7772400" cy="1152128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ru-RU" sz="2800" dirty="0" smtClean="0"/>
              <a:t>Температура;</a:t>
            </a:r>
          </a:p>
          <a:p>
            <a:pPr marL="457200" indent="-457200">
              <a:buAutoNum type="arabicParenR"/>
            </a:pPr>
            <a:r>
              <a:rPr lang="ru-RU" sz="2800" dirty="0" smtClean="0"/>
              <a:t>Соленость. </a:t>
            </a:r>
            <a:endParaRPr lang="ru-RU" sz="28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043608" y="5517232"/>
            <a:ext cx="7416824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1043608" y="4797152"/>
            <a:ext cx="7416824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115616" y="6021288"/>
            <a:ext cx="7416824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115616" y="6525344"/>
            <a:ext cx="7416824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043608" y="4077072"/>
            <a:ext cx="7416824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1331640" y="4005064"/>
            <a:ext cx="0" cy="252028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4499992" y="4005064"/>
            <a:ext cx="0" cy="252028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6660232" y="4005064"/>
            <a:ext cx="0" cy="252028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8244408" y="4005064"/>
            <a:ext cx="0" cy="252028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91680" y="422108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Полярные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403648" y="494116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Умеренные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475656" y="551723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Тропические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475656" y="602128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Экваториальные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23528" y="3933056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39552" y="6165304"/>
            <a:ext cx="467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0</a:t>
            </a:r>
            <a:r>
              <a:rPr lang="en-US" sz="2400" dirty="0" smtClean="0">
                <a:latin typeface="Times New Roman"/>
                <a:cs typeface="Times New Roman"/>
              </a:rPr>
              <a:t>º</a:t>
            </a:r>
            <a:endParaRPr lang="ru-RU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395536" y="5733256"/>
            <a:ext cx="755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10</a:t>
            </a:r>
            <a:r>
              <a:rPr lang="en-US" sz="2400" dirty="0" smtClean="0">
                <a:latin typeface="Times New Roman"/>
                <a:cs typeface="Times New Roman"/>
              </a:rPr>
              <a:t>º</a:t>
            </a:r>
            <a:endParaRPr lang="ru-RU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395536" y="5229200"/>
            <a:ext cx="755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30</a:t>
            </a:r>
            <a:r>
              <a:rPr lang="en-US" sz="2400" dirty="0" smtClean="0">
                <a:latin typeface="Times New Roman"/>
                <a:cs typeface="Times New Roman"/>
              </a:rPr>
              <a:t>º</a:t>
            </a:r>
            <a:endParaRPr lang="ru-RU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323528" y="4509120"/>
            <a:ext cx="755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65</a:t>
            </a:r>
            <a:r>
              <a:rPr lang="en-US" sz="2400" dirty="0" smtClean="0">
                <a:latin typeface="Times New Roman"/>
                <a:cs typeface="Times New Roman"/>
              </a:rPr>
              <a:t>º</a:t>
            </a:r>
            <a:endParaRPr lang="ru-RU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7092280" y="4221088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33</a:t>
            </a:r>
            <a:r>
              <a:rPr lang="ru-RU" sz="2400" dirty="0" smtClean="0">
                <a:latin typeface="Times New Roman"/>
                <a:cs typeface="Times New Roman"/>
              </a:rPr>
              <a:t>‰</a:t>
            </a:r>
            <a:endParaRPr lang="ru-RU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7020272" y="501317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33</a:t>
            </a:r>
            <a:r>
              <a:rPr lang="ru-RU" sz="2400" dirty="0" smtClean="0">
                <a:latin typeface="Times New Roman"/>
                <a:cs typeface="Times New Roman"/>
              </a:rPr>
              <a:t>‰</a:t>
            </a:r>
            <a:endParaRPr lang="ru-RU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6948264" y="5517232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!</a:t>
            </a:r>
            <a:r>
              <a:rPr lang="ru-RU" sz="2400" dirty="0" smtClean="0"/>
              <a:t>36</a:t>
            </a:r>
            <a:r>
              <a:rPr lang="ru-RU" sz="2400" dirty="0" smtClean="0">
                <a:latin typeface="Times New Roman"/>
                <a:cs typeface="Times New Roman"/>
              </a:rPr>
              <a:t>‰</a:t>
            </a:r>
            <a:endParaRPr lang="ru-RU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6948264" y="6021288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34</a:t>
            </a:r>
            <a:r>
              <a:rPr lang="ru-RU" sz="2400" dirty="0" smtClean="0">
                <a:latin typeface="Times New Roman"/>
                <a:cs typeface="Times New Roman"/>
              </a:rPr>
              <a:t>‰</a:t>
            </a:r>
            <a:endParaRPr lang="ru-RU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5004048" y="4149080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tº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04048" y="4941168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ºt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76056" y="573325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ºt</a:t>
            </a:r>
            <a:endParaRPr lang="ru-RU" sz="2400" b="1" dirty="0">
              <a:solidFill>
                <a:srgbClr val="C00000"/>
              </a:solidFill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flipV="1">
            <a:off x="5724128" y="4509120"/>
            <a:ext cx="0" cy="43204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5724128" y="5373216"/>
            <a:ext cx="0" cy="43204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7772400" cy="1362456"/>
          </a:xfrm>
        </p:spPr>
        <p:txBody>
          <a:bodyPr/>
          <a:lstStyle/>
          <a:p>
            <a:pPr algn="just"/>
            <a:r>
              <a:rPr lang="ru-RU" sz="4000" u="sng" dirty="0" smtClean="0">
                <a:solidFill>
                  <a:srgbClr val="00B0F0"/>
                </a:solidFill>
              </a:rPr>
              <a:t>Течения</a:t>
            </a:r>
            <a:r>
              <a:rPr lang="ru-RU" sz="4000" dirty="0" smtClean="0">
                <a:solidFill>
                  <a:srgbClr val="00B0F0"/>
                </a:solidFill>
              </a:rPr>
              <a:t> – это перемещение водных масс в океане.</a:t>
            </a:r>
            <a:endParaRPr lang="ru-RU" sz="4000" dirty="0">
              <a:solidFill>
                <a:srgbClr val="00B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2996952"/>
            <a:ext cx="8136904" cy="1509712"/>
          </a:xfrm>
        </p:spPr>
        <p:txBody>
          <a:bodyPr>
            <a:noAutofit/>
          </a:bodyPr>
          <a:lstStyle/>
          <a:p>
            <a:r>
              <a:rPr lang="ru-RU" sz="2400" b="1" u="sng" dirty="0" smtClean="0"/>
              <a:t>На возникновение и направление течений влияют: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Ветер;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Рельеф дна океана;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Очертания материков;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Температура, соленость, плотность водных масс.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l="13557" t="10172" r="11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500563" y="4292600"/>
            <a:ext cx="1657350" cy="717550"/>
          </a:xfrm>
          <a:prstGeom prst="rect">
            <a:avLst/>
          </a:prstGeom>
          <a:solidFill>
            <a:schemeClr val="accent1"/>
          </a:solidFill>
          <a:ln w="76200" cmpd="tri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Постоянные</a:t>
            </a:r>
          </a:p>
          <a:p>
            <a:pPr algn="ctr"/>
            <a:r>
              <a:rPr lang="ru-RU"/>
              <a:t> ветры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500563" y="836613"/>
            <a:ext cx="1492250" cy="1541462"/>
          </a:xfrm>
          <a:prstGeom prst="rect">
            <a:avLst/>
          </a:prstGeom>
          <a:solidFill>
            <a:schemeClr val="accent1"/>
          </a:solidFill>
          <a:ln w="76200" cmpd="tri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Рельеф дна океана </a:t>
            </a:r>
          </a:p>
          <a:p>
            <a:pPr algn="ctr"/>
            <a:r>
              <a:rPr lang="ru-RU"/>
              <a:t>и</a:t>
            </a:r>
          </a:p>
          <a:p>
            <a:pPr algn="ctr"/>
            <a:r>
              <a:rPr lang="ru-RU"/>
              <a:t>очертания</a:t>
            </a:r>
          </a:p>
          <a:p>
            <a:pPr algn="ctr"/>
            <a:r>
              <a:rPr lang="ru-RU"/>
              <a:t>материков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356100" y="5373688"/>
            <a:ext cx="1871663" cy="1266825"/>
          </a:xfrm>
          <a:prstGeom prst="rect">
            <a:avLst/>
          </a:prstGeom>
          <a:solidFill>
            <a:schemeClr val="accent1"/>
          </a:solidFill>
          <a:ln w="76200" cmpd="tri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Отклоняющая сила вращения Земли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427538" y="2781300"/>
            <a:ext cx="1657350" cy="992188"/>
          </a:xfrm>
          <a:prstGeom prst="rect">
            <a:avLst/>
          </a:prstGeom>
          <a:solidFill>
            <a:schemeClr val="accent1"/>
          </a:solidFill>
          <a:ln w="76200" cmpd="tri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Разница </a:t>
            </a:r>
          </a:p>
          <a:p>
            <a:pPr algn="ctr"/>
            <a:r>
              <a:rPr lang="ru-RU"/>
              <a:t>температур</a:t>
            </a:r>
          </a:p>
          <a:p>
            <a:pPr algn="ctr"/>
            <a:r>
              <a:rPr lang="ru-RU"/>
              <a:t>водных масс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611560" y="764704"/>
          <a:ext cx="820891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35676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Book Antiqua" pitchFamily="18" charset="0"/>
              </a:rPr>
              <a:t>Поверхностные течения образуют круговые движения, что объясняется вращением Земли вокруг оси.</a:t>
            </a:r>
            <a:endParaRPr lang="ru-RU" sz="2800" b="1" dirty="0">
              <a:latin typeface="Book Antiqua" pitchFamily="18" charset="0"/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>
            <a:off x="755576" y="2276872"/>
            <a:ext cx="2808312" cy="936104"/>
          </a:xfrm>
          <a:prstGeom prst="curved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rot="10800000">
            <a:off x="683568" y="3284984"/>
            <a:ext cx="2808312" cy="936104"/>
          </a:xfrm>
          <a:prstGeom prst="curved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низ стрелка 11"/>
          <p:cNvSpPr/>
          <p:nvPr/>
        </p:nvSpPr>
        <p:spPr>
          <a:xfrm rot="10800000">
            <a:off x="5292080" y="2276872"/>
            <a:ext cx="2664296" cy="993180"/>
          </a:xfrm>
          <a:prstGeom prst="curved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низ стрелка 12"/>
          <p:cNvSpPr/>
          <p:nvPr/>
        </p:nvSpPr>
        <p:spPr>
          <a:xfrm>
            <a:off x="5436096" y="3293368"/>
            <a:ext cx="2600672" cy="927720"/>
          </a:xfrm>
          <a:prstGeom prst="curved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576" y="4581128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сев. полушарии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508104" y="450912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</a:t>
            </a:r>
            <a:r>
              <a:rPr lang="ru-RU" sz="2400" dirty="0" err="1" smtClean="0"/>
              <a:t>юж</a:t>
            </a:r>
            <a:r>
              <a:rPr lang="ru-RU" sz="2400" dirty="0" smtClean="0"/>
              <a:t>. полушарии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124</TotalTime>
  <Words>367</Words>
  <Application>Microsoft Office PowerPoint</Application>
  <PresentationFormat>Экран (4:3)</PresentationFormat>
  <Paragraphs>110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Book Antiqua</vt:lpstr>
      <vt:lpstr>Bookman Old Style</vt:lpstr>
      <vt:lpstr>Calibri</vt:lpstr>
      <vt:lpstr>Constantia</vt:lpstr>
      <vt:lpstr>Times New Roman</vt:lpstr>
      <vt:lpstr>Wingdings 2</vt:lpstr>
      <vt:lpstr>Поток</vt:lpstr>
      <vt:lpstr>ВОДЫ МИРОВОГО ОКЕАНА. Схема поверхностных течений</vt:lpstr>
      <vt:lpstr>         ГИДРОСФЕРА - ВОДНАЯ ОБОЛОЧКА ЗЕМЛИ. </vt:lpstr>
      <vt:lpstr>Роль океана в жизни людей:</vt:lpstr>
      <vt:lpstr>Водные массы - </vt:lpstr>
      <vt:lpstr>Свойства вод океана</vt:lpstr>
      <vt:lpstr>Течения – это перемещение водных масс в океане.</vt:lpstr>
      <vt:lpstr>Презентация PowerPoint</vt:lpstr>
      <vt:lpstr>Презентация PowerPoint</vt:lpstr>
      <vt:lpstr>Поверхностные течения образуют круговые движения, что объясняется вращением Земли вокруг оси.</vt:lpstr>
      <vt:lpstr>Круговое движение течений к югу от экватора в Атлантическом океане.</vt:lpstr>
      <vt:lpstr>Значение течений</vt:lpstr>
      <vt:lpstr>Презентация PowerPoint</vt:lpstr>
      <vt:lpstr>Домашнее задание: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ВОДЫ МИРОВОГО ОКЕАНА.</dc:title>
  <dc:creator>ГАЛЯ</dc:creator>
  <cp:lastModifiedBy>Пользователь Windows</cp:lastModifiedBy>
  <cp:revision>16</cp:revision>
  <dcterms:created xsi:type="dcterms:W3CDTF">2016-10-03T04:28:32Z</dcterms:created>
  <dcterms:modified xsi:type="dcterms:W3CDTF">2019-10-14T18:33:22Z</dcterms:modified>
</cp:coreProperties>
</file>