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8" r:id="rId7"/>
    <p:sldId id="259" r:id="rId8"/>
    <p:sldId id="260" r:id="rId9"/>
    <p:sldId id="263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D158-D80A-44DF-89D1-20CC91BF0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382D-854C-4174-9320-F40A6A4D1C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63772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411-5011-48C1-BB28-6B69830928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CB38-CB21-49D8-8C2F-5219E3D1F7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4612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5816-0BC9-47B9-A044-65A13BDF2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EDA2-247E-4596-82B1-6997BA76F5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14557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7DBF-D2D3-4E48-955F-A8D07ACBB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7856-35E8-4655-A5B1-27923784A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5055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A04C-5053-4917-8F33-9A7D89A3AF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062D-975A-4B6D-8202-DFD33D8D3E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34512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5331-11D3-4F65-8494-96534209AB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BDF9-08F5-49DC-8A72-2453291E02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12439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BF64-15D2-4015-B7AE-4F969CD563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B71D-1EB0-4331-92FC-04A545651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25936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B2C5-8930-4A8F-BB5A-479B1F1E0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9A2F-A91F-4D05-B32E-0ADC2AB692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138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0379-8BAB-4FDD-9468-95468E855D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951C-FE54-4B7B-B4A8-7827E8B348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192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EA6F-5D46-4278-9304-4ED9C71E75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EA20-3B5C-42D7-88A3-EBD85571E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30397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8E07-0A77-4663-BDB8-52B688292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A8D4-7DDC-4DC9-8844-8ECA170AD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82886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D158-D80A-44DF-89D1-20CC91BF0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382D-854C-4174-9320-F40A6A4D1C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06535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411-5011-48C1-BB28-6B69830928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CB38-CB21-49D8-8C2F-5219E3D1F7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89118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5816-0BC9-47B9-A044-65A13BDF2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EDA2-247E-4596-82B1-6997BA76F5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2848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7DBF-D2D3-4E48-955F-A8D07ACBB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7856-35E8-4655-A5B1-27923784A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3020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A04C-5053-4917-8F33-9A7D89A3AF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062D-975A-4B6D-8202-DFD33D8D3E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15718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5331-11D3-4F65-8494-96534209AB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BDF9-08F5-49DC-8A72-2453291E02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80771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BF64-15D2-4015-B7AE-4F969CD563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B71D-1EB0-4331-92FC-04A545651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3878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B2C5-8930-4A8F-BB5A-479B1F1E0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9A2F-A91F-4D05-B32E-0ADC2AB692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53480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0379-8BAB-4FDD-9468-95468E855D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951C-FE54-4B7B-B4A8-7827E8B348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46409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EA6F-5D46-4278-9304-4ED9C71E75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EA20-3B5C-42D7-88A3-EBD85571E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51937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8E07-0A77-4663-BDB8-52B688292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A8D4-7DDC-4DC9-8844-8ECA170AD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4708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D158-D80A-44DF-89D1-20CC91BF01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382D-854C-4174-9320-F40A6A4D1C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06535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411-5011-48C1-BB28-6B69830928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CB38-CB21-49D8-8C2F-5219E3D1F7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89118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5816-0BC9-47B9-A044-65A13BDF2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EDA2-247E-4596-82B1-6997BA76F5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2848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7DBF-D2D3-4E48-955F-A8D07ACBB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77856-35E8-4655-A5B1-27923784A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13020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A04C-5053-4917-8F33-9A7D89A3AF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062D-975A-4B6D-8202-DFD33D8D3E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15718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5331-11D3-4F65-8494-96534209AB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2BDF9-08F5-49DC-8A72-2453291E02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8077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BF64-15D2-4015-B7AE-4F969CD563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B71D-1EB0-4331-92FC-04A545651D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38786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B2C5-8930-4A8F-BB5A-479B1F1E02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09A2F-A91F-4D05-B32E-0ADC2AB692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53480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0379-8BAB-4FDD-9468-95468E855D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951C-FE54-4B7B-B4A8-7827E8B348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46409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EA6F-5D46-4278-9304-4ED9C71E75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EA20-3B5C-42D7-88A3-EBD85571E3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51937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8E07-0A77-4663-BDB8-52B6882921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A8D4-7DDC-4DC9-8844-8ECA170ADB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4708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115E-C12A-4917-AF33-511E14FC18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B677A-24B2-462E-A58F-D195831995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98437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CF94-447D-4F09-9B7F-71C8095B24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A67F-F380-4F8E-B1B5-59C5FAF201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35409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5CBF-CC24-412C-B1CF-0FF7F40E4C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36CD-25EB-4C58-96BB-BEFED48934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25474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6A4E-DFD7-4660-B358-B2A50EA77A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6F657-F18C-473A-9913-6353729DE7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71128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9C33-EDA1-41F2-95EA-6D464F5839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1B1D2-9041-4F9F-BE89-E016F2C51B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80045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4674-943C-4138-8021-1AF27A6B1A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D2A1-A20F-40F7-8210-F2823A5DA8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09168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C01AD-E357-4BB1-83E6-8E09C2E61D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5F553-DF56-4538-A571-CADBC51B49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641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98E2-1DDF-42FD-AFF6-8452E473CE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9358-FD95-402F-BD61-4ABAC8F3E1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3388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FF15-7DE6-4C45-B45F-3C7B9AE6FA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F61C-3FB4-469D-ADFF-A06E70A59C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55974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8B77-FF03-4601-A208-F1D7EFA07B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4D8A2-A211-40D0-9BE7-3DC1108C02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08510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C2012-3F18-49F8-8057-0E8854058A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430F-DA9B-44AF-AACD-AC430FC9AB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5059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5B5555-BE79-4FF3-AA40-196C00B7EB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3A0547-429E-40F6-9E7D-BC2EB07F1D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5B5555-BE79-4FF3-AA40-196C00B7EB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3A0547-429E-40F6-9E7D-BC2EB07F1D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5B5555-BE79-4FF3-AA40-196C00B7EB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3A0547-429E-40F6-9E7D-BC2EB07F1D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2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812ABD-44F0-4E67-9C3A-BC80EF9FD1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797933-B0F4-4399-835C-8E85E8936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indows 7\Desktop\договор\20180515_0828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/>
          <a:stretch/>
        </p:blipFill>
        <p:spPr bwMode="auto">
          <a:xfrm>
            <a:off x="1763688" y="404664"/>
            <a:ext cx="5904656" cy="54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65" y="4869160"/>
            <a:ext cx="8352928" cy="212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2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0200"/>
            <a:ext cx="4143595" cy="511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4427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0596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625" y="1428750"/>
            <a:ext cx="8072438" cy="1077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Внеурочная деятельность, литературное чтение, математика, ИЗО, технология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85728"/>
            <a:ext cx="571355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Предметная область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496"/>
            <a:ext cx="793114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Продолжительность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63" y="4429125"/>
            <a:ext cx="5227637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</a:rPr>
              <a:t>Февраль - апрель 2018 года.</a:t>
            </a:r>
          </a:p>
        </p:txBody>
      </p:sp>
      <p:pic>
        <p:nvPicPr>
          <p:cNvPr id="3078" name="Picture 2" descr="D:\клипарты\сказки\0_4ae8a_5970741_XX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714750"/>
            <a:ext cx="15255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094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Проекты\Русские нар сказки\2012-12-15_075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8650287" cy="578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928938" y="214313"/>
            <a:ext cx="2228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</a:rPr>
              <a:t>Отгадай </a:t>
            </a: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</a:rPr>
              <a:t>сказки</a:t>
            </a:r>
          </a:p>
        </p:txBody>
      </p:sp>
    </p:spTree>
    <p:extLst>
      <p:ext uri="{BB962C8B-B14F-4D97-AF65-F5344CB8AC3E}">
        <p14:creationId xmlns:p14="http://schemas.microsoft.com/office/powerpoint/2010/main" val="39070675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928938" y="214313"/>
            <a:ext cx="2335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</a:rPr>
              <a:t>Нарисуй  </a:t>
            </a:r>
            <a:r>
              <a:rPr lang="ru-RU" sz="2400" b="1" dirty="0" smtClean="0">
                <a:solidFill>
                  <a:prstClr val="black"/>
                </a:solidFill>
                <a:latin typeface="Calibri" pitchFamily="34" charset="0"/>
              </a:rPr>
              <a:t>сказки</a:t>
            </a:r>
          </a:p>
        </p:txBody>
      </p:sp>
      <p:pic>
        <p:nvPicPr>
          <p:cNvPr id="2050" name="Picture 2" descr="C:\Users\Windows 7\Desktop\договор\20180511_083017(0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8485"/>
          <a:stretch/>
        </p:blipFill>
        <p:spPr bwMode="auto">
          <a:xfrm>
            <a:off x="1763688" y="675978"/>
            <a:ext cx="5143500" cy="606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675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58531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14510" b="13634"/>
          <a:stretch/>
        </p:blipFill>
        <p:spPr bwMode="auto">
          <a:xfrm>
            <a:off x="1835696" y="1556792"/>
            <a:ext cx="4916385" cy="478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1556792"/>
            <a:ext cx="6127750" cy="504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01" y="1556792"/>
            <a:ext cx="6973887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419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по сказкам.</a:t>
            </a:r>
            <a:endParaRPr lang="ru-RU" dirty="0"/>
          </a:p>
        </p:txBody>
      </p:sp>
      <p:pic>
        <p:nvPicPr>
          <p:cNvPr id="10242" name="Picture 2" descr="C:\Users\Windows 7\Desktop\кощей\Ivan_Bilibin_036.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607" y="1484784"/>
            <a:ext cx="2733159" cy="19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Windows 7\Desktop\кощей\images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0097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Windows 7\Desktop\кощей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079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Исследовательская </a:t>
            </a:r>
            <a:r>
              <a:rPr lang="ru-RU" sz="3200" dirty="0" smtClean="0"/>
              <a:t>работа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«Герои русских народных сказок»</a:t>
            </a:r>
            <a:endParaRPr lang="ru-RU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1981"/>
            <a:ext cx="2227419" cy="351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3240360" cy="364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132856"/>
            <a:ext cx="2555329" cy="434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797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</a:rPr>
              <a:t>Исследовательская работа</a:t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 «Герои русских народных сказок»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3"/>
            <a:ext cx="5040559" cy="409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481" y="1628800"/>
            <a:ext cx="3472766" cy="501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9647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1428750"/>
            <a:ext cx="8001000" cy="2419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- выразительно читать,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- грамотно и образно выражать свои мысли,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 - анализировать иллюстрации к сказкам,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- придумывать сказки по готовой иллюстрации,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- научились работать с материалами,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- бережно относится к творчеству друг друга,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prstClr val="black"/>
                </a:solidFill>
              </a:rPr>
              <a:t>- работать в </a:t>
            </a:r>
            <a:r>
              <a:rPr lang="ru-RU" sz="2400" b="1" dirty="0" smtClean="0">
                <a:solidFill>
                  <a:prstClr val="black"/>
                </a:solidFill>
              </a:rPr>
              <a:t>группе.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296" y="357166"/>
            <a:ext cx="810664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Работая над проектом мы </a:t>
            </a:r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учились</a:t>
            </a:r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27650" name="Picture 2" descr="G:\Проекты\Русские нар сказки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929063"/>
            <a:ext cx="2239962" cy="270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1" name="Picture 3" descr="G:\Проекты\Русские нар сказки\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4000500"/>
            <a:ext cx="2239962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G:\Проекты\Русские нар сказки\img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000500"/>
            <a:ext cx="2239963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8075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89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по сказкам.</vt:lpstr>
      <vt:lpstr>Исследовательская работа  «Герои русских народных сказок»</vt:lpstr>
      <vt:lpstr>Исследовательская работа  «Герои русских народных сказок»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7</dc:creator>
  <cp:lastModifiedBy>Windows 7</cp:lastModifiedBy>
  <cp:revision>11</cp:revision>
  <dcterms:created xsi:type="dcterms:W3CDTF">2018-05-21T10:19:11Z</dcterms:created>
  <dcterms:modified xsi:type="dcterms:W3CDTF">2018-05-21T13:00:30Z</dcterms:modified>
</cp:coreProperties>
</file>